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94" r:id="rId4"/>
    <p:sldId id="292" r:id="rId5"/>
    <p:sldId id="29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35EA68-4047-7C4E-8843-1E1ED81F43D6}" v="55" dt="2023-04-22T06:01:35.0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846"/>
  </p:normalViewPr>
  <p:slideViewPr>
    <p:cSldViewPr snapToGrid="0">
      <p:cViewPr varScale="1">
        <p:scale>
          <a:sx n="116" d="100"/>
          <a:sy n="116" d="100"/>
        </p:scale>
        <p:origin x="3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Schulpen" userId="91455a2d-ef4e-4629-882e-ce3dcd031a17" providerId="ADAL" clId="{2935EA68-4047-7C4E-8843-1E1ED81F43D6}"/>
    <pc:docChg chg="undo custSel addSld delSld modSld modMainMaster">
      <pc:chgData name="John Schulpen" userId="91455a2d-ef4e-4629-882e-ce3dcd031a17" providerId="ADAL" clId="{2935EA68-4047-7C4E-8843-1E1ED81F43D6}" dt="2023-04-22T06:01:35.007" v="140"/>
      <pc:docMkLst>
        <pc:docMk/>
      </pc:docMkLst>
      <pc:sldChg chg="addSp delSp modSp mod modTransition setBg">
        <pc:chgData name="John Schulpen" userId="91455a2d-ef4e-4629-882e-ce3dcd031a17" providerId="ADAL" clId="{2935EA68-4047-7C4E-8843-1E1ED81F43D6}" dt="2023-04-21T17:55:37.322" v="102"/>
        <pc:sldMkLst>
          <pc:docMk/>
          <pc:sldMk cId="587144091" sldId="256"/>
        </pc:sldMkLst>
        <pc:spChg chg="mod ord">
          <ac:chgData name="John Schulpen" userId="91455a2d-ef4e-4629-882e-ce3dcd031a17" providerId="ADAL" clId="{2935EA68-4047-7C4E-8843-1E1ED81F43D6}" dt="2023-04-21T17:48:52.324" v="78" actId="26606"/>
          <ac:spMkLst>
            <pc:docMk/>
            <pc:sldMk cId="587144091" sldId="256"/>
            <ac:spMk id="2" creationId="{FA545700-5B37-83C3-A070-914C971BA6C3}"/>
          </ac:spMkLst>
        </pc:spChg>
        <pc:spChg chg="mod ord">
          <ac:chgData name="John Schulpen" userId="91455a2d-ef4e-4629-882e-ce3dcd031a17" providerId="ADAL" clId="{2935EA68-4047-7C4E-8843-1E1ED81F43D6}" dt="2023-04-21T17:48:52.324" v="78" actId="26606"/>
          <ac:spMkLst>
            <pc:docMk/>
            <pc:sldMk cId="587144091" sldId="256"/>
            <ac:spMk id="3" creationId="{1B411177-B5B7-FC5F-D9E7-50A00977B218}"/>
          </ac:spMkLst>
        </pc:spChg>
        <pc:spChg chg="add del">
          <ac:chgData name="John Schulpen" userId="91455a2d-ef4e-4629-882e-ce3dcd031a17" providerId="ADAL" clId="{2935EA68-4047-7C4E-8843-1E1ED81F43D6}" dt="2023-04-21T17:45:51.095" v="19" actId="26606"/>
          <ac:spMkLst>
            <pc:docMk/>
            <pc:sldMk cId="587144091" sldId="256"/>
            <ac:spMk id="8" creationId="{50FD0717-BEEE-48D4-8750-E44E166E9787}"/>
          </ac:spMkLst>
        </pc:spChg>
        <pc:spChg chg="add del">
          <ac:chgData name="John Schulpen" userId="91455a2d-ef4e-4629-882e-ce3dcd031a17" providerId="ADAL" clId="{2935EA68-4047-7C4E-8843-1E1ED81F43D6}" dt="2023-04-21T17:45:51.095" v="19" actId="26606"/>
          <ac:spMkLst>
            <pc:docMk/>
            <pc:sldMk cId="587144091" sldId="256"/>
            <ac:spMk id="10" creationId="{E4CBA4EB-F997-4F56-9436-88F607540DE6}"/>
          </ac:spMkLst>
        </pc:spChg>
        <pc:spChg chg="add del">
          <ac:chgData name="John Schulpen" userId="91455a2d-ef4e-4629-882e-ce3dcd031a17" providerId="ADAL" clId="{2935EA68-4047-7C4E-8843-1E1ED81F43D6}" dt="2023-04-21T17:45:51.095" v="19" actId="26606"/>
          <ac:spMkLst>
            <pc:docMk/>
            <pc:sldMk cId="587144091" sldId="256"/>
            <ac:spMk id="16" creationId="{37EE4B41-0C22-468A-BCFF-66786B9C8986}"/>
          </ac:spMkLst>
        </pc:spChg>
        <pc:spChg chg="add del">
          <ac:chgData name="John Schulpen" userId="91455a2d-ef4e-4629-882e-ce3dcd031a17" providerId="ADAL" clId="{2935EA68-4047-7C4E-8843-1E1ED81F43D6}" dt="2023-04-21T17:48:52.324" v="78" actId="26606"/>
          <ac:spMkLst>
            <pc:docMk/>
            <pc:sldMk cId="587144091" sldId="256"/>
            <ac:spMk id="25" creationId="{2FDF9410-E530-4E71-A2C0-4C24B489649E}"/>
          </ac:spMkLst>
        </pc:spChg>
        <pc:spChg chg="add">
          <ac:chgData name="John Schulpen" userId="91455a2d-ef4e-4629-882e-ce3dcd031a17" providerId="ADAL" clId="{2935EA68-4047-7C4E-8843-1E1ED81F43D6}" dt="2023-04-21T17:48:52.324" v="78" actId="26606"/>
          <ac:spMkLst>
            <pc:docMk/>
            <pc:sldMk cId="587144091" sldId="256"/>
            <ac:spMk id="34" creationId="{1BF0792A-0F2B-4A2E-AB38-0A4F18A3072D}"/>
          </ac:spMkLst>
        </pc:spChg>
        <pc:spChg chg="add">
          <ac:chgData name="John Schulpen" userId="91455a2d-ef4e-4629-882e-ce3dcd031a17" providerId="ADAL" clId="{2935EA68-4047-7C4E-8843-1E1ED81F43D6}" dt="2023-04-21T17:48:52.324" v="78" actId="26606"/>
          <ac:spMkLst>
            <pc:docMk/>
            <pc:sldMk cId="587144091" sldId="256"/>
            <ac:spMk id="36" creationId="{F57DB18D-C2F1-4C8C-8808-9C01ECE6834E}"/>
          </ac:spMkLst>
        </pc:spChg>
        <pc:grpChg chg="add del">
          <ac:chgData name="John Schulpen" userId="91455a2d-ef4e-4629-882e-ce3dcd031a17" providerId="ADAL" clId="{2935EA68-4047-7C4E-8843-1E1ED81F43D6}" dt="2023-04-21T17:45:51.095" v="19" actId="26606"/>
          <ac:grpSpMkLst>
            <pc:docMk/>
            <pc:sldMk cId="587144091" sldId="256"/>
            <ac:grpSpMk id="12" creationId="{C2DA450E-1EDD-4D4A-8257-4808EB93716D}"/>
          </ac:grpSpMkLst>
        </pc:grpChg>
        <pc:grpChg chg="add">
          <ac:chgData name="John Schulpen" userId="91455a2d-ef4e-4629-882e-ce3dcd031a17" providerId="ADAL" clId="{2935EA68-4047-7C4E-8843-1E1ED81F43D6}" dt="2023-04-21T17:48:52.324" v="78" actId="26606"/>
          <ac:grpSpMkLst>
            <pc:docMk/>
            <pc:sldMk cId="587144091" sldId="256"/>
            <ac:grpSpMk id="38" creationId="{E5D935FA-3336-4941-9214-E250A5727F40}"/>
          </ac:grpSpMkLst>
        </pc:grpChg>
        <pc:picChg chg="add del">
          <ac:chgData name="John Schulpen" userId="91455a2d-ef4e-4629-882e-ce3dcd031a17" providerId="ADAL" clId="{2935EA68-4047-7C4E-8843-1E1ED81F43D6}" dt="2023-04-21T17:45:51.095" v="19" actId="26606"/>
          <ac:picMkLst>
            <pc:docMk/>
            <pc:sldMk cId="587144091" sldId="256"/>
            <ac:picMk id="18" creationId="{8B060F31-12EA-4404-8435-DA25F36C8961}"/>
          </ac:picMkLst>
        </pc:picChg>
        <pc:picChg chg="add">
          <ac:chgData name="John Schulpen" userId="91455a2d-ef4e-4629-882e-ce3dcd031a17" providerId="ADAL" clId="{2935EA68-4047-7C4E-8843-1E1ED81F43D6}" dt="2023-04-21T17:48:52.324" v="78" actId="26606"/>
          <ac:picMkLst>
            <pc:docMk/>
            <pc:sldMk cId="587144091" sldId="256"/>
            <ac:picMk id="46" creationId="{75CC23F7-9F20-4C4B-8608-BD4DE9728FA5}"/>
          </ac:picMkLst>
        </pc:picChg>
        <pc:cxnChg chg="add del">
          <ac:chgData name="John Schulpen" userId="91455a2d-ef4e-4629-882e-ce3dcd031a17" providerId="ADAL" clId="{2935EA68-4047-7C4E-8843-1E1ED81F43D6}" dt="2023-04-21T17:45:51.095" v="19" actId="26606"/>
          <ac:cxnSpMkLst>
            <pc:docMk/>
            <pc:sldMk cId="587144091" sldId="256"/>
            <ac:cxnSpMk id="20" creationId="{E4F1CB68-9DEB-4A71-8E7C-DE9278F0359E}"/>
          </ac:cxnSpMkLst>
        </pc:cxnChg>
        <pc:cxnChg chg="add del">
          <ac:chgData name="John Schulpen" userId="91455a2d-ef4e-4629-882e-ce3dcd031a17" providerId="ADAL" clId="{2935EA68-4047-7C4E-8843-1E1ED81F43D6}" dt="2023-04-21T17:48:52.324" v="78" actId="26606"/>
          <ac:cxnSpMkLst>
            <pc:docMk/>
            <pc:sldMk cId="587144091" sldId="256"/>
            <ac:cxnSpMk id="27" creationId="{53268B1E-8861-4702-9529-5A8FB23A618F}"/>
          </ac:cxnSpMkLst>
        </pc:cxnChg>
        <pc:cxnChg chg="add del">
          <ac:chgData name="John Schulpen" userId="91455a2d-ef4e-4629-882e-ce3dcd031a17" providerId="ADAL" clId="{2935EA68-4047-7C4E-8843-1E1ED81F43D6}" dt="2023-04-21T17:48:52.324" v="78" actId="26606"/>
          <ac:cxnSpMkLst>
            <pc:docMk/>
            <pc:sldMk cId="587144091" sldId="256"/>
            <ac:cxnSpMk id="29" creationId="{BC6646AE-8FD6-411E-8640-6CCB250D54FB}"/>
          </ac:cxnSpMkLst>
        </pc:cxnChg>
        <pc:cxnChg chg="add">
          <ac:chgData name="John Schulpen" userId="91455a2d-ef4e-4629-882e-ce3dcd031a17" providerId="ADAL" clId="{2935EA68-4047-7C4E-8843-1E1ED81F43D6}" dt="2023-04-21T17:48:52.324" v="78" actId="26606"/>
          <ac:cxnSpMkLst>
            <pc:docMk/>
            <pc:sldMk cId="587144091" sldId="256"/>
            <ac:cxnSpMk id="42" creationId="{87F797D1-251E-41FE-9FF8-AD487DEF28AC}"/>
          </ac:cxnSpMkLst>
        </pc:cxnChg>
        <pc:cxnChg chg="add">
          <ac:chgData name="John Schulpen" userId="91455a2d-ef4e-4629-882e-ce3dcd031a17" providerId="ADAL" clId="{2935EA68-4047-7C4E-8843-1E1ED81F43D6}" dt="2023-04-21T17:48:52.324" v="78" actId="26606"/>
          <ac:cxnSpMkLst>
            <pc:docMk/>
            <pc:sldMk cId="587144091" sldId="256"/>
            <ac:cxnSpMk id="44" creationId="{09A0CE28-0E59-4F4D-9855-8A8DCE9A8EFE}"/>
          </ac:cxnSpMkLst>
        </pc:cxnChg>
      </pc:sldChg>
      <pc:sldChg chg="addSp delSp modSp mod modTransition setBg modAnim">
        <pc:chgData name="John Schulpen" userId="91455a2d-ef4e-4629-882e-ce3dcd031a17" providerId="ADAL" clId="{2935EA68-4047-7C4E-8843-1E1ED81F43D6}" dt="2023-04-21T17:58:20.090" v="107"/>
        <pc:sldMkLst>
          <pc:docMk/>
          <pc:sldMk cId="1040772214" sldId="257"/>
        </pc:sldMkLst>
        <pc:spChg chg="mod">
          <ac:chgData name="John Schulpen" userId="91455a2d-ef4e-4629-882e-ce3dcd031a17" providerId="ADAL" clId="{2935EA68-4047-7C4E-8843-1E1ED81F43D6}" dt="2023-04-21T17:44:28.955" v="6" actId="26606"/>
          <ac:spMkLst>
            <pc:docMk/>
            <pc:sldMk cId="1040772214" sldId="257"/>
            <ac:spMk id="2" creationId="{4F64791C-72BC-E52E-8E17-A7CCE89D854A}"/>
          </ac:spMkLst>
        </pc:spChg>
        <pc:spChg chg="add del">
          <ac:chgData name="John Schulpen" userId="91455a2d-ef4e-4629-882e-ce3dcd031a17" providerId="ADAL" clId="{2935EA68-4047-7C4E-8843-1E1ED81F43D6}" dt="2023-04-21T17:44:01.031" v="4" actId="26606"/>
          <ac:spMkLst>
            <pc:docMk/>
            <pc:sldMk cId="1040772214" sldId="257"/>
            <ac:spMk id="3" creationId="{E78DA778-8589-65E5-1A56-360BB1536234}"/>
          </ac:spMkLst>
        </pc:spChg>
        <pc:spChg chg="add del">
          <ac:chgData name="John Schulpen" userId="91455a2d-ef4e-4629-882e-ce3dcd031a17" providerId="ADAL" clId="{2935EA68-4047-7C4E-8843-1E1ED81F43D6}" dt="2023-04-21T17:44:00.977" v="3" actId="26606"/>
          <ac:spMkLst>
            <pc:docMk/>
            <pc:sldMk cId="1040772214" sldId="257"/>
            <ac:spMk id="9" creationId="{482E7304-2AC2-4A5C-924D-A6AC3FFC5EAC}"/>
          </ac:spMkLst>
        </pc:spChg>
        <pc:spChg chg="add del">
          <ac:chgData name="John Schulpen" userId="91455a2d-ef4e-4629-882e-ce3dcd031a17" providerId="ADAL" clId="{2935EA68-4047-7C4E-8843-1E1ED81F43D6}" dt="2023-04-21T17:44:00.977" v="3" actId="26606"/>
          <ac:spMkLst>
            <pc:docMk/>
            <pc:sldMk cId="1040772214" sldId="257"/>
            <ac:spMk id="13" creationId="{A3C183B1-1D4B-4E3D-A02E-A426E3BFA016}"/>
          </ac:spMkLst>
        </pc:spChg>
        <pc:spChg chg="add del">
          <ac:chgData name="John Schulpen" userId="91455a2d-ef4e-4629-882e-ce3dcd031a17" providerId="ADAL" clId="{2935EA68-4047-7C4E-8843-1E1ED81F43D6}" dt="2023-04-21T17:44:28.955" v="6" actId="26606"/>
          <ac:spMkLst>
            <pc:docMk/>
            <pc:sldMk cId="1040772214" sldId="257"/>
            <ac:spMk id="15" creationId="{A599AF7C-8D7E-4D1B-AB28-587084B3DEF2}"/>
          </ac:spMkLst>
        </pc:spChg>
        <pc:spChg chg="add del">
          <ac:chgData name="John Schulpen" userId="91455a2d-ef4e-4629-882e-ce3dcd031a17" providerId="ADAL" clId="{2935EA68-4047-7C4E-8843-1E1ED81F43D6}" dt="2023-04-21T17:44:28.955" v="6" actId="26606"/>
          <ac:spMkLst>
            <pc:docMk/>
            <pc:sldMk cId="1040772214" sldId="257"/>
            <ac:spMk id="16" creationId="{1A86B93D-0879-4BC3-B616-90E504482842}"/>
          </ac:spMkLst>
        </pc:spChg>
        <pc:spChg chg="add del">
          <ac:chgData name="John Schulpen" userId="91455a2d-ef4e-4629-882e-ce3dcd031a17" providerId="ADAL" clId="{2935EA68-4047-7C4E-8843-1E1ED81F43D6}" dt="2023-04-21T17:44:28.955" v="6" actId="26606"/>
          <ac:spMkLst>
            <pc:docMk/>
            <pc:sldMk cId="1040772214" sldId="257"/>
            <ac:spMk id="17" creationId="{720E885D-F4D2-48FD-95D9-DA0751F3D6E2}"/>
          </ac:spMkLst>
        </pc:spChg>
        <pc:spChg chg="add del">
          <ac:chgData name="John Schulpen" userId="91455a2d-ef4e-4629-882e-ce3dcd031a17" providerId="ADAL" clId="{2935EA68-4047-7C4E-8843-1E1ED81F43D6}" dt="2023-04-21T17:48:43.092" v="77" actId="26606"/>
          <ac:spMkLst>
            <pc:docMk/>
            <pc:sldMk cId="1040772214" sldId="257"/>
            <ac:spMk id="24" creationId="{482E7304-2AC2-4A5C-924D-A6AC3FFC5EAC}"/>
          </ac:spMkLst>
        </pc:spChg>
        <pc:spChg chg="add del">
          <ac:chgData name="John Schulpen" userId="91455a2d-ef4e-4629-882e-ce3dcd031a17" providerId="ADAL" clId="{2935EA68-4047-7C4E-8843-1E1ED81F43D6}" dt="2023-04-21T17:48:43.092" v="77" actId="26606"/>
          <ac:spMkLst>
            <pc:docMk/>
            <pc:sldMk cId="1040772214" sldId="257"/>
            <ac:spMk id="28" creationId="{A3C183B1-1D4B-4E3D-A02E-A426E3BFA016}"/>
          </ac:spMkLst>
        </pc:spChg>
        <pc:graphicFrameChg chg="add del">
          <ac:chgData name="John Schulpen" userId="91455a2d-ef4e-4629-882e-ce3dcd031a17" providerId="ADAL" clId="{2935EA68-4047-7C4E-8843-1E1ED81F43D6}" dt="2023-04-21T17:44:00.977" v="3" actId="26606"/>
          <ac:graphicFrameMkLst>
            <pc:docMk/>
            <pc:sldMk cId="1040772214" sldId="257"/>
            <ac:graphicFrameMk id="5" creationId="{737DE4A4-E123-F3BF-0B51-97DF1EE08353}"/>
          </ac:graphicFrameMkLst>
        </pc:graphicFrameChg>
        <pc:graphicFrameChg chg="add mod modGraphic">
          <ac:chgData name="John Schulpen" userId="91455a2d-ef4e-4629-882e-ce3dcd031a17" providerId="ADAL" clId="{2935EA68-4047-7C4E-8843-1E1ED81F43D6}" dt="2023-04-21T17:57:12.868" v="104"/>
          <ac:graphicFrameMkLst>
            <pc:docMk/>
            <pc:sldMk cId="1040772214" sldId="257"/>
            <ac:graphicFrameMk id="19" creationId="{A5369E44-95F8-476B-FCC3-1AD1FB1B2EF5}"/>
          </ac:graphicFrameMkLst>
        </pc:graphicFrameChg>
        <pc:cxnChg chg="add del">
          <ac:chgData name="John Schulpen" userId="91455a2d-ef4e-4629-882e-ce3dcd031a17" providerId="ADAL" clId="{2935EA68-4047-7C4E-8843-1E1ED81F43D6}" dt="2023-04-21T17:44:00.977" v="3" actId="26606"/>
          <ac:cxnSpMkLst>
            <pc:docMk/>
            <pc:sldMk cId="1040772214" sldId="257"/>
            <ac:cxnSpMk id="11" creationId="{D259FEF2-F6A5-442F-BA10-4E39EECD0ABE}"/>
          </ac:cxnSpMkLst>
        </pc:cxnChg>
        <pc:cxnChg chg="add del">
          <ac:chgData name="John Schulpen" userId="91455a2d-ef4e-4629-882e-ce3dcd031a17" providerId="ADAL" clId="{2935EA68-4047-7C4E-8843-1E1ED81F43D6}" dt="2023-04-21T17:44:28.955" v="6" actId="26606"/>
          <ac:cxnSpMkLst>
            <pc:docMk/>
            <pc:sldMk cId="1040772214" sldId="257"/>
            <ac:cxnSpMk id="18" creationId="{39EC1CB8-4497-451C-9F6C-6BC9B650565D}"/>
          </ac:cxnSpMkLst>
        </pc:cxnChg>
        <pc:cxnChg chg="add del">
          <ac:chgData name="John Schulpen" userId="91455a2d-ef4e-4629-882e-ce3dcd031a17" providerId="ADAL" clId="{2935EA68-4047-7C4E-8843-1E1ED81F43D6}" dt="2023-04-21T17:48:43.092" v="77" actId="26606"/>
          <ac:cxnSpMkLst>
            <pc:docMk/>
            <pc:sldMk cId="1040772214" sldId="257"/>
            <ac:cxnSpMk id="26" creationId="{D259FEF2-F6A5-442F-BA10-4E39EECD0ABE}"/>
          </ac:cxnSpMkLst>
        </pc:cxnChg>
      </pc:sldChg>
      <pc:sldChg chg="modTransition modAnim">
        <pc:chgData name="John Schulpen" userId="91455a2d-ef4e-4629-882e-ce3dcd031a17" providerId="ADAL" clId="{2935EA68-4047-7C4E-8843-1E1ED81F43D6}" dt="2023-04-22T06:01:35.007" v="140"/>
        <pc:sldMkLst>
          <pc:docMk/>
          <pc:sldMk cId="2537010075" sldId="292"/>
        </pc:sldMkLst>
      </pc:sldChg>
      <pc:sldChg chg="addSp delSp modSp mod modTransition setBg modAnim">
        <pc:chgData name="John Schulpen" userId="91455a2d-ef4e-4629-882e-ce3dcd031a17" providerId="ADAL" clId="{2935EA68-4047-7C4E-8843-1E1ED81F43D6}" dt="2023-04-21T18:00:34.211" v="115"/>
        <pc:sldMkLst>
          <pc:docMk/>
          <pc:sldMk cId="4286140849" sldId="293"/>
        </pc:sldMkLst>
        <pc:spChg chg="mod">
          <ac:chgData name="John Schulpen" userId="91455a2d-ef4e-4629-882e-ce3dcd031a17" providerId="ADAL" clId="{2935EA68-4047-7C4E-8843-1E1ED81F43D6}" dt="2023-04-21T17:48:14.887" v="75" actId="26606"/>
          <ac:spMkLst>
            <pc:docMk/>
            <pc:sldMk cId="4286140849" sldId="293"/>
            <ac:spMk id="2" creationId="{7603C710-4083-CA43-C767-A112178A7859}"/>
          </ac:spMkLst>
        </pc:spChg>
        <pc:spChg chg="del">
          <ac:chgData name="John Schulpen" userId="91455a2d-ef4e-4629-882e-ce3dcd031a17" providerId="ADAL" clId="{2935EA68-4047-7C4E-8843-1E1ED81F43D6}" dt="2023-04-21T17:43:13.617" v="0" actId="26606"/>
          <ac:spMkLst>
            <pc:docMk/>
            <pc:sldMk cId="4286140849" sldId="293"/>
            <ac:spMk id="3" creationId="{7EE1265B-179C-3055-90BE-3BF3D2B80FF3}"/>
          </ac:spMkLst>
        </pc:spChg>
        <pc:spChg chg="add del">
          <ac:chgData name="John Schulpen" userId="91455a2d-ef4e-4629-882e-ce3dcd031a17" providerId="ADAL" clId="{2935EA68-4047-7C4E-8843-1E1ED81F43D6}" dt="2023-04-21T17:48:14.887" v="75" actId="26606"/>
          <ac:spMkLst>
            <pc:docMk/>
            <pc:sldMk cId="4286140849" sldId="293"/>
            <ac:spMk id="9" creationId="{482E7304-2AC2-4A5C-924D-A6AC3FFC5EAC}"/>
          </ac:spMkLst>
        </pc:spChg>
        <pc:spChg chg="add del">
          <ac:chgData name="John Schulpen" userId="91455a2d-ef4e-4629-882e-ce3dcd031a17" providerId="ADAL" clId="{2935EA68-4047-7C4E-8843-1E1ED81F43D6}" dt="2023-04-21T17:48:14.887" v="75" actId="26606"/>
          <ac:spMkLst>
            <pc:docMk/>
            <pc:sldMk cId="4286140849" sldId="293"/>
            <ac:spMk id="13" creationId="{A3C183B1-1D4B-4E3D-A02E-A426E3BFA016}"/>
          </ac:spMkLst>
        </pc:spChg>
        <pc:spChg chg="add">
          <ac:chgData name="John Schulpen" userId="91455a2d-ef4e-4629-882e-ce3dcd031a17" providerId="ADAL" clId="{2935EA68-4047-7C4E-8843-1E1ED81F43D6}" dt="2023-04-21T17:48:14.887" v="75" actId="26606"/>
          <ac:spMkLst>
            <pc:docMk/>
            <pc:sldMk cId="4286140849" sldId="293"/>
            <ac:spMk id="18" creationId="{32D32A60-013B-47A8-8833-D2424080917B}"/>
          </ac:spMkLst>
        </pc:spChg>
        <pc:spChg chg="add">
          <ac:chgData name="John Schulpen" userId="91455a2d-ef4e-4629-882e-ce3dcd031a17" providerId="ADAL" clId="{2935EA68-4047-7C4E-8843-1E1ED81F43D6}" dt="2023-04-21T17:48:14.887" v="75" actId="26606"/>
          <ac:spMkLst>
            <pc:docMk/>
            <pc:sldMk cId="4286140849" sldId="293"/>
            <ac:spMk id="20" creationId="{AE27932B-B694-4C4C-90D7-A0333A7C5876}"/>
          </ac:spMkLst>
        </pc:spChg>
        <pc:spChg chg="add">
          <ac:chgData name="John Schulpen" userId="91455a2d-ef4e-4629-882e-ce3dcd031a17" providerId="ADAL" clId="{2935EA68-4047-7C4E-8843-1E1ED81F43D6}" dt="2023-04-21T17:48:14.887" v="75" actId="26606"/>
          <ac:spMkLst>
            <pc:docMk/>
            <pc:sldMk cId="4286140849" sldId="293"/>
            <ac:spMk id="24" creationId="{A9DA474E-6B91-4200-840F-0257B2358A75}"/>
          </ac:spMkLst>
        </pc:spChg>
        <pc:graphicFrameChg chg="add mod modGraphic">
          <ac:chgData name="John Schulpen" userId="91455a2d-ef4e-4629-882e-ce3dcd031a17" providerId="ADAL" clId="{2935EA68-4047-7C4E-8843-1E1ED81F43D6}" dt="2023-04-21T17:48:14.887" v="75" actId="26606"/>
          <ac:graphicFrameMkLst>
            <pc:docMk/>
            <pc:sldMk cId="4286140849" sldId="293"/>
            <ac:graphicFrameMk id="5" creationId="{68DB8020-D0C9-0AEA-B9C7-ADB597E3F33E}"/>
          </ac:graphicFrameMkLst>
        </pc:graphicFrameChg>
        <pc:picChg chg="add">
          <ac:chgData name="John Schulpen" userId="91455a2d-ef4e-4629-882e-ce3dcd031a17" providerId="ADAL" clId="{2935EA68-4047-7C4E-8843-1E1ED81F43D6}" dt="2023-04-21T17:48:14.887" v="75" actId="26606"/>
          <ac:picMkLst>
            <pc:docMk/>
            <pc:sldMk cId="4286140849" sldId="293"/>
            <ac:picMk id="26" creationId="{DF63C9AD-AE6E-4512-8171-91612E84CCFB}"/>
          </ac:picMkLst>
        </pc:picChg>
        <pc:cxnChg chg="add del">
          <ac:chgData name="John Schulpen" userId="91455a2d-ef4e-4629-882e-ce3dcd031a17" providerId="ADAL" clId="{2935EA68-4047-7C4E-8843-1E1ED81F43D6}" dt="2023-04-21T17:48:14.887" v="75" actId="26606"/>
          <ac:cxnSpMkLst>
            <pc:docMk/>
            <pc:sldMk cId="4286140849" sldId="293"/>
            <ac:cxnSpMk id="11" creationId="{D259FEF2-F6A5-442F-BA10-4E39EECD0ABE}"/>
          </ac:cxnSpMkLst>
        </pc:cxnChg>
        <pc:cxnChg chg="add">
          <ac:chgData name="John Schulpen" userId="91455a2d-ef4e-4629-882e-ce3dcd031a17" providerId="ADAL" clId="{2935EA68-4047-7C4E-8843-1E1ED81F43D6}" dt="2023-04-21T17:48:14.887" v="75" actId="26606"/>
          <ac:cxnSpMkLst>
            <pc:docMk/>
            <pc:sldMk cId="4286140849" sldId="293"/>
            <ac:cxnSpMk id="22" creationId="{9EBB0476-5CF0-4F44-8D68-5D42D7AEE43A}"/>
          </ac:cxnSpMkLst>
        </pc:cxnChg>
        <pc:cxnChg chg="add">
          <ac:chgData name="John Schulpen" userId="91455a2d-ef4e-4629-882e-ce3dcd031a17" providerId="ADAL" clId="{2935EA68-4047-7C4E-8843-1E1ED81F43D6}" dt="2023-04-21T17:48:14.887" v="75" actId="26606"/>
          <ac:cxnSpMkLst>
            <pc:docMk/>
            <pc:sldMk cId="4286140849" sldId="293"/>
            <ac:cxnSpMk id="28" creationId="{FE1A49CE-B63D-457A-A180-1C883E1A63D2}"/>
          </ac:cxnSpMkLst>
        </pc:cxnChg>
      </pc:sldChg>
      <pc:sldChg chg="addSp delSp modSp mod modTransition setBg modAnim">
        <pc:chgData name="John Schulpen" userId="91455a2d-ef4e-4629-882e-ce3dcd031a17" providerId="ADAL" clId="{2935EA68-4047-7C4E-8843-1E1ED81F43D6}" dt="2023-04-21T18:00:16.867" v="114"/>
        <pc:sldMkLst>
          <pc:docMk/>
          <pc:sldMk cId="3707151281" sldId="294"/>
        </pc:sldMkLst>
        <pc:spChg chg="mod">
          <ac:chgData name="John Schulpen" userId="91455a2d-ef4e-4629-882e-ce3dcd031a17" providerId="ADAL" clId="{2935EA68-4047-7C4E-8843-1E1ED81F43D6}" dt="2023-04-21T17:48:22.934" v="76" actId="26606"/>
          <ac:spMkLst>
            <pc:docMk/>
            <pc:sldMk cId="3707151281" sldId="294"/>
            <ac:spMk id="2" creationId="{C041F873-DE8D-FB0C-C426-EB893E2BDB1D}"/>
          </ac:spMkLst>
        </pc:spChg>
        <pc:spChg chg="del">
          <ac:chgData name="John Schulpen" userId="91455a2d-ef4e-4629-882e-ce3dcd031a17" providerId="ADAL" clId="{2935EA68-4047-7C4E-8843-1E1ED81F43D6}" dt="2023-04-21T17:43:31.988" v="1" actId="26606"/>
          <ac:spMkLst>
            <pc:docMk/>
            <pc:sldMk cId="3707151281" sldId="294"/>
            <ac:spMk id="3" creationId="{CE831EF1-A493-5B17-649A-A12CB6C1C224}"/>
          </ac:spMkLst>
        </pc:spChg>
        <pc:spChg chg="add del">
          <ac:chgData name="John Schulpen" userId="91455a2d-ef4e-4629-882e-ce3dcd031a17" providerId="ADAL" clId="{2935EA68-4047-7C4E-8843-1E1ED81F43D6}" dt="2023-04-21T17:45:28.290" v="17" actId="26606"/>
          <ac:spMkLst>
            <pc:docMk/>
            <pc:sldMk cId="3707151281" sldId="294"/>
            <ac:spMk id="9" creationId="{32D32A60-013B-47A8-8833-D2424080917B}"/>
          </ac:spMkLst>
        </pc:spChg>
        <pc:spChg chg="add del">
          <ac:chgData name="John Schulpen" userId="91455a2d-ef4e-4629-882e-ce3dcd031a17" providerId="ADAL" clId="{2935EA68-4047-7C4E-8843-1E1ED81F43D6}" dt="2023-04-21T17:45:28.290" v="17" actId="26606"/>
          <ac:spMkLst>
            <pc:docMk/>
            <pc:sldMk cId="3707151281" sldId="294"/>
            <ac:spMk id="11" creationId="{AE27932B-B694-4C4C-90D7-A0333A7C5876}"/>
          </ac:spMkLst>
        </pc:spChg>
        <pc:spChg chg="add del">
          <ac:chgData name="John Schulpen" userId="91455a2d-ef4e-4629-882e-ce3dcd031a17" providerId="ADAL" clId="{2935EA68-4047-7C4E-8843-1E1ED81F43D6}" dt="2023-04-21T17:45:28.290" v="17" actId="26606"/>
          <ac:spMkLst>
            <pc:docMk/>
            <pc:sldMk cId="3707151281" sldId="294"/>
            <ac:spMk id="15" creationId="{A9DA474E-6B91-4200-840F-0257B2358A75}"/>
          </ac:spMkLst>
        </pc:spChg>
        <pc:spChg chg="add del">
          <ac:chgData name="John Schulpen" userId="91455a2d-ef4e-4629-882e-ce3dcd031a17" providerId="ADAL" clId="{2935EA68-4047-7C4E-8843-1E1ED81F43D6}" dt="2023-04-21T17:45:09.320" v="12" actId="26606"/>
          <ac:spMkLst>
            <pc:docMk/>
            <pc:sldMk cId="3707151281" sldId="294"/>
            <ac:spMk id="21" creationId="{32D32A60-013B-47A8-8833-D2424080917B}"/>
          </ac:spMkLst>
        </pc:spChg>
        <pc:spChg chg="add del">
          <ac:chgData name="John Schulpen" userId="91455a2d-ef4e-4629-882e-ce3dcd031a17" providerId="ADAL" clId="{2935EA68-4047-7C4E-8843-1E1ED81F43D6}" dt="2023-04-21T17:45:09.320" v="12" actId="26606"/>
          <ac:spMkLst>
            <pc:docMk/>
            <pc:sldMk cId="3707151281" sldId="294"/>
            <ac:spMk id="22" creationId="{AE27932B-B694-4C4C-90D7-A0333A7C5876}"/>
          </ac:spMkLst>
        </pc:spChg>
        <pc:spChg chg="add del">
          <ac:chgData name="John Schulpen" userId="91455a2d-ef4e-4629-882e-ce3dcd031a17" providerId="ADAL" clId="{2935EA68-4047-7C4E-8843-1E1ED81F43D6}" dt="2023-04-21T17:44:54.059" v="8" actId="26606"/>
          <ac:spMkLst>
            <pc:docMk/>
            <pc:sldMk cId="3707151281" sldId="294"/>
            <ac:spMk id="24" creationId="{482E7304-2AC2-4A5C-924D-A6AC3FFC5EAC}"/>
          </ac:spMkLst>
        </pc:spChg>
        <pc:spChg chg="add del">
          <ac:chgData name="John Schulpen" userId="91455a2d-ef4e-4629-882e-ce3dcd031a17" providerId="ADAL" clId="{2935EA68-4047-7C4E-8843-1E1ED81F43D6}" dt="2023-04-21T17:44:54.059" v="8" actId="26606"/>
          <ac:spMkLst>
            <pc:docMk/>
            <pc:sldMk cId="3707151281" sldId="294"/>
            <ac:spMk id="28" creationId="{A3C183B1-1D4B-4E3D-A02E-A426E3BFA016}"/>
          </ac:spMkLst>
        </pc:spChg>
        <pc:spChg chg="add del">
          <ac:chgData name="John Schulpen" userId="91455a2d-ef4e-4629-882e-ce3dcd031a17" providerId="ADAL" clId="{2935EA68-4047-7C4E-8843-1E1ED81F43D6}" dt="2023-04-21T17:45:09.320" v="12" actId="26606"/>
          <ac:spMkLst>
            <pc:docMk/>
            <pc:sldMk cId="3707151281" sldId="294"/>
            <ac:spMk id="30" creationId="{A9DA474E-6B91-4200-840F-0257B2358A75}"/>
          </ac:spMkLst>
        </pc:spChg>
        <pc:spChg chg="add del">
          <ac:chgData name="John Schulpen" userId="91455a2d-ef4e-4629-882e-ce3dcd031a17" providerId="ADAL" clId="{2935EA68-4047-7C4E-8843-1E1ED81F43D6}" dt="2023-04-21T17:45:13.985" v="14" actId="26606"/>
          <ac:spMkLst>
            <pc:docMk/>
            <pc:sldMk cId="3707151281" sldId="294"/>
            <ac:spMk id="36" creationId="{32D32A60-013B-47A8-8833-D2424080917B}"/>
          </ac:spMkLst>
        </pc:spChg>
        <pc:spChg chg="add del">
          <ac:chgData name="John Schulpen" userId="91455a2d-ef4e-4629-882e-ce3dcd031a17" providerId="ADAL" clId="{2935EA68-4047-7C4E-8843-1E1ED81F43D6}" dt="2023-04-21T17:45:13.985" v="14" actId="26606"/>
          <ac:spMkLst>
            <pc:docMk/>
            <pc:sldMk cId="3707151281" sldId="294"/>
            <ac:spMk id="37" creationId="{AE27932B-B694-4C4C-90D7-A0333A7C5876}"/>
          </ac:spMkLst>
        </pc:spChg>
        <pc:spChg chg="add del">
          <ac:chgData name="John Schulpen" userId="91455a2d-ef4e-4629-882e-ce3dcd031a17" providerId="ADAL" clId="{2935EA68-4047-7C4E-8843-1E1ED81F43D6}" dt="2023-04-21T17:45:13.985" v="14" actId="26606"/>
          <ac:spMkLst>
            <pc:docMk/>
            <pc:sldMk cId="3707151281" sldId="294"/>
            <ac:spMk id="39" creationId="{A9DA474E-6B91-4200-840F-0257B2358A75}"/>
          </ac:spMkLst>
        </pc:spChg>
        <pc:spChg chg="add del">
          <ac:chgData name="John Schulpen" userId="91455a2d-ef4e-4629-882e-ce3dcd031a17" providerId="ADAL" clId="{2935EA68-4047-7C4E-8843-1E1ED81F43D6}" dt="2023-04-21T17:45:28.251" v="16" actId="26606"/>
          <ac:spMkLst>
            <pc:docMk/>
            <pc:sldMk cId="3707151281" sldId="294"/>
            <ac:spMk id="43" creationId="{482E7304-2AC2-4A5C-924D-A6AC3FFC5EAC}"/>
          </ac:spMkLst>
        </pc:spChg>
        <pc:spChg chg="add del">
          <ac:chgData name="John Schulpen" userId="91455a2d-ef4e-4629-882e-ce3dcd031a17" providerId="ADAL" clId="{2935EA68-4047-7C4E-8843-1E1ED81F43D6}" dt="2023-04-21T17:45:28.251" v="16" actId="26606"/>
          <ac:spMkLst>
            <pc:docMk/>
            <pc:sldMk cId="3707151281" sldId="294"/>
            <ac:spMk id="45" creationId="{A3C183B1-1D4B-4E3D-A02E-A426E3BFA016}"/>
          </ac:spMkLst>
        </pc:spChg>
        <pc:spChg chg="add del">
          <ac:chgData name="John Schulpen" userId="91455a2d-ef4e-4629-882e-ce3dcd031a17" providerId="ADAL" clId="{2935EA68-4047-7C4E-8843-1E1ED81F43D6}" dt="2023-04-21T17:48:22.934" v="76" actId="26606"/>
          <ac:spMkLst>
            <pc:docMk/>
            <pc:sldMk cId="3707151281" sldId="294"/>
            <ac:spMk id="47" creationId="{482E7304-2AC2-4A5C-924D-A6AC3FFC5EAC}"/>
          </ac:spMkLst>
        </pc:spChg>
        <pc:spChg chg="add del">
          <ac:chgData name="John Schulpen" userId="91455a2d-ef4e-4629-882e-ce3dcd031a17" providerId="ADAL" clId="{2935EA68-4047-7C4E-8843-1E1ED81F43D6}" dt="2023-04-21T17:48:22.934" v="76" actId="26606"/>
          <ac:spMkLst>
            <pc:docMk/>
            <pc:sldMk cId="3707151281" sldId="294"/>
            <ac:spMk id="49" creationId="{A3C183B1-1D4B-4E3D-A02E-A426E3BFA016}"/>
          </ac:spMkLst>
        </pc:spChg>
        <pc:spChg chg="add">
          <ac:chgData name="John Schulpen" userId="91455a2d-ef4e-4629-882e-ce3dcd031a17" providerId="ADAL" clId="{2935EA68-4047-7C4E-8843-1E1ED81F43D6}" dt="2023-04-21T17:48:22.934" v="76" actId="26606"/>
          <ac:spMkLst>
            <pc:docMk/>
            <pc:sldMk cId="3707151281" sldId="294"/>
            <ac:spMk id="54" creationId="{32D32A60-013B-47A8-8833-D2424080917B}"/>
          </ac:spMkLst>
        </pc:spChg>
        <pc:spChg chg="add">
          <ac:chgData name="John Schulpen" userId="91455a2d-ef4e-4629-882e-ce3dcd031a17" providerId="ADAL" clId="{2935EA68-4047-7C4E-8843-1E1ED81F43D6}" dt="2023-04-21T17:48:22.934" v="76" actId="26606"/>
          <ac:spMkLst>
            <pc:docMk/>
            <pc:sldMk cId="3707151281" sldId="294"/>
            <ac:spMk id="56" creationId="{AE27932B-B694-4C4C-90D7-A0333A7C5876}"/>
          </ac:spMkLst>
        </pc:spChg>
        <pc:spChg chg="add">
          <ac:chgData name="John Schulpen" userId="91455a2d-ef4e-4629-882e-ce3dcd031a17" providerId="ADAL" clId="{2935EA68-4047-7C4E-8843-1E1ED81F43D6}" dt="2023-04-21T17:48:22.934" v="76" actId="26606"/>
          <ac:spMkLst>
            <pc:docMk/>
            <pc:sldMk cId="3707151281" sldId="294"/>
            <ac:spMk id="60" creationId="{A9DA474E-6B91-4200-840F-0257B2358A75}"/>
          </ac:spMkLst>
        </pc:spChg>
        <pc:graphicFrameChg chg="add mod modGraphic">
          <ac:chgData name="John Schulpen" userId="91455a2d-ef4e-4629-882e-ce3dcd031a17" providerId="ADAL" clId="{2935EA68-4047-7C4E-8843-1E1ED81F43D6}" dt="2023-04-21T17:48:22.934" v="76" actId="26606"/>
          <ac:graphicFrameMkLst>
            <pc:docMk/>
            <pc:sldMk cId="3707151281" sldId="294"/>
            <ac:graphicFrameMk id="5" creationId="{8946A703-A607-153E-5A60-22E2609C2209}"/>
          </ac:graphicFrameMkLst>
        </pc:graphicFrameChg>
        <pc:picChg chg="add del">
          <ac:chgData name="John Schulpen" userId="91455a2d-ef4e-4629-882e-ce3dcd031a17" providerId="ADAL" clId="{2935EA68-4047-7C4E-8843-1E1ED81F43D6}" dt="2023-04-21T17:45:28.290" v="17" actId="26606"/>
          <ac:picMkLst>
            <pc:docMk/>
            <pc:sldMk cId="3707151281" sldId="294"/>
            <ac:picMk id="17" creationId="{DF63C9AD-AE6E-4512-8171-91612E84CCFB}"/>
          </ac:picMkLst>
        </pc:picChg>
        <pc:picChg chg="add del">
          <ac:chgData name="John Schulpen" userId="91455a2d-ef4e-4629-882e-ce3dcd031a17" providerId="ADAL" clId="{2935EA68-4047-7C4E-8843-1E1ED81F43D6}" dt="2023-04-21T17:45:09.320" v="12" actId="26606"/>
          <ac:picMkLst>
            <pc:docMk/>
            <pc:sldMk cId="3707151281" sldId="294"/>
            <ac:picMk id="32" creationId="{DF63C9AD-AE6E-4512-8171-91612E84CCFB}"/>
          </ac:picMkLst>
        </pc:picChg>
        <pc:picChg chg="add del">
          <ac:chgData name="John Schulpen" userId="91455a2d-ef4e-4629-882e-ce3dcd031a17" providerId="ADAL" clId="{2935EA68-4047-7C4E-8843-1E1ED81F43D6}" dt="2023-04-21T17:45:13.985" v="14" actId="26606"/>
          <ac:picMkLst>
            <pc:docMk/>
            <pc:sldMk cId="3707151281" sldId="294"/>
            <ac:picMk id="40" creationId="{DF63C9AD-AE6E-4512-8171-91612E84CCFB}"/>
          </ac:picMkLst>
        </pc:picChg>
        <pc:picChg chg="add">
          <ac:chgData name="John Schulpen" userId="91455a2d-ef4e-4629-882e-ce3dcd031a17" providerId="ADAL" clId="{2935EA68-4047-7C4E-8843-1E1ED81F43D6}" dt="2023-04-21T17:48:22.934" v="76" actId="26606"/>
          <ac:picMkLst>
            <pc:docMk/>
            <pc:sldMk cId="3707151281" sldId="294"/>
            <ac:picMk id="62" creationId="{DF63C9AD-AE6E-4512-8171-91612E84CCFB}"/>
          </ac:picMkLst>
        </pc:picChg>
        <pc:cxnChg chg="add del">
          <ac:chgData name="John Schulpen" userId="91455a2d-ef4e-4629-882e-ce3dcd031a17" providerId="ADAL" clId="{2935EA68-4047-7C4E-8843-1E1ED81F43D6}" dt="2023-04-21T17:45:28.290" v="17" actId="26606"/>
          <ac:cxnSpMkLst>
            <pc:docMk/>
            <pc:sldMk cId="3707151281" sldId="294"/>
            <ac:cxnSpMk id="13" creationId="{9EBB0476-5CF0-4F44-8D68-5D42D7AEE43A}"/>
          </ac:cxnSpMkLst>
        </pc:cxnChg>
        <pc:cxnChg chg="add del">
          <ac:chgData name="John Schulpen" userId="91455a2d-ef4e-4629-882e-ce3dcd031a17" providerId="ADAL" clId="{2935EA68-4047-7C4E-8843-1E1ED81F43D6}" dt="2023-04-21T17:45:28.290" v="17" actId="26606"/>
          <ac:cxnSpMkLst>
            <pc:docMk/>
            <pc:sldMk cId="3707151281" sldId="294"/>
            <ac:cxnSpMk id="19" creationId="{FE1A49CE-B63D-457A-A180-1C883E1A63D2}"/>
          </ac:cxnSpMkLst>
        </pc:cxnChg>
        <pc:cxnChg chg="add del">
          <ac:chgData name="John Schulpen" userId="91455a2d-ef4e-4629-882e-ce3dcd031a17" providerId="ADAL" clId="{2935EA68-4047-7C4E-8843-1E1ED81F43D6}" dt="2023-04-21T17:45:09.320" v="12" actId="26606"/>
          <ac:cxnSpMkLst>
            <pc:docMk/>
            <pc:sldMk cId="3707151281" sldId="294"/>
            <ac:cxnSpMk id="23" creationId="{9EBB0476-5CF0-4F44-8D68-5D42D7AEE43A}"/>
          </ac:cxnSpMkLst>
        </pc:cxnChg>
        <pc:cxnChg chg="add del">
          <ac:chgData name="John Schulpen" userId="91455a2d-ef4e-4629-882e-ce3dcd031a17" providerId="ADAL" clId="{2935EA68-4047-7C4E-8843-1E1ED81F43D6}" dt="2023-04-21T17:44:54.059" v="8" actId="26606"/>
          <ac:cxnSpMkLst>
            <pc:docMk/>
            <pc:sldMk cId="3707151281" sldId="294"/>
            <ac:cxnSpMk id="26" creationId="{D259FEF2-F6A5-442F-BA10-4E39EECD0ABE}"/>
          </ac:cxnSpMkLst>
        </pc:cxnChg>
        <pc:cxnChg chg="add del">
          <ac:chgData name="John Schulpen" userId="91455a2d-ef4e-4629-882e-ce3dcd031a17" providerId="ADAL" clId="{2935EA68-4047-7C4E-8843-1E1ED81F43D6}" dt="2023-04-21T17:45:09.320" v="12" actId="26606"/>
          <ac:cxnSpMkLst>
            <pc:docMk/>
            <pc:sldMk cId="3707151281" sldId="294"/>
            <ac:cxnSpMk id="34" creationId="{FE1A49CE-B63D-457A-A180-1C883E1A63D2}"/>
          </ac:cxnSpMkLst>
        </pc:cxnChg>
        <pc:cxnChg chg="add del">
          <ac:chgData name="John Schulpen" userId="91455a2d-ef4e-4629-882e-ce3dcd031a17" providerId="ADAL" clId="{2935EA68-4047-7C4E-8843-1E1ED81F43D6}" dt="2023-04-21T17:45:13.985" v="14" actId="26606"/>
          <ac:cxnSpMkLst>
            <pc:docMk/>
            <pc:sldMk cId="3707151281" sldId="294"/>
            <ac:cxnSpMk id="38" creationId="{9EBB0476-5CF0-4F44-8D68-5D42D7AEE43A}"/>
          </ac:cxnSpMkLst>
        </pc:cxnChg>
        <pc:cxnChg chg="add del">
          <ac:chgData name="John Schulpen" userId="91455a2d-ef4e-4629-882e-ce3dcd031a17" providerId="ADAL" clId="{2935EA68-4047-7C4E-8843-1E1ED81F43D6}" dt="2023-04-21T17:45:13.985" v="14" actId="26606"/>
          <ac:cxnSpMkLst>
            <pc:docMk/>
            <pc:sldMk cId="3707151281" sldId="294"/>
            <ac:cxnSpMk id="41" creationId="{FE1A49CE-B63D-457A-A180-1C883E1A63D2}"/>
          </ac:cxnSpMkLst>
        </pc:cxnChg>
        <pc:cxnChg chg="add del">
          <ac:chgData name="John Schulpen" userId="91455a2d-ef4e-4629-882e-ce3dcd031a17" providerId="ADAL" clId="{2935EA68-4047-7C4E-8843-1E1ED81F43D6}" dt="2023-04-21T17:45:28.251" v="16" actId="26606"/>
          <ac:cxnSpMkLst>
            <pc:docMk/>
            <pc:sldMk cId="3707151281" sldId="294"/>
            <ac:cxnSpMk id="44" creationId="{D259FEF2-F6A5-442F-BA10-4E39EECD0ABE}"/>
          </ac:cxnSpMkLst>
        </pc:cxnChg>
        <pc:cxnChg chg="add del">
          <ac:chgData name="John Schulpen" userId="91455a2d-ef4e-4629-882e-ce3dcd031a17" providerId="ADAL" clId="{2935EA68-4047-7C4E-8843-1E1ED81F43D6}" dt="2023-04-21T17:48:22.934" v="76" actId="26606"/>
          <ac:cxnSpMkLst>
            <pc:docMk/>
            <pc:sldMk cId="3707151281" sldId="294"/>
            <ac:cxnSpMk id="48" creationId="{D259FEF2-F6A5-442F-BA10-4E39EECD0ABE}"/>
          </ac:cxnSpMkLst>
        </pc:cxnChg>
        <pc:cxnChg chg="add">
          <ac:chgData name="John Schulpen" userId="91455a2d-ef4e-4629-882e-ce3dcd031a17" providerId="ADAL" clId="{2935EA68-4047-7C4E-8843-1E1ED81F43D6}" dt="2023-04-21T17:48:22.934" v="76" actId="26606"/>
          <ac:cxnSpMkLst>
            <pc:docMk/>
            <pc:sldMk cId="3707151281" sldId="294"/>
            <ac:cxnSpMk id="58" creationId="{9EBB0476-5CF0-4F44-8D68-5D42D7AEE43A}"/>
          </ac:cxnSpMkLst>
        </pc:cxnChg>
        <pc:cxnChg chg="add">
          <ac:chgData name="John Schulpen" userId="91455a2d-ef4e-4629-882e-ce3dcd031a17" providerId="ADAL" clId="{2935EA68-4047-7C4E-8843-1E1ED81F43D6}" dt="2023-04-21T17:48:22.934" v="76" actId="26606"/>
          <ac:cxnSpMkLst>
            <pc:docMk/>
            <pc:sldMk cId="3707151281" sldId="294"/>
            <ac:cxnSpMk id="64" creationId="{FE1A49CE-B63D-457A-A180-1C883E1A63D2}"/>
          </ac:cxnSpMkLst>
        </pc:cxnChg>
      </pc:sldChg>
      <pc:sldChg chg="addSp modSp new del mod setBg">
        <pc:chgData name="John Schulpen" userId="91455a2d-ef4e-4629-882e-ce3dcd031a17" providerId="ADAL" clId="{2935EA68-4047-7C4E-8843-1E1ED81F43D6}" dt="2023-04-21T17:48:09.720" v="74" actId="2696"/>
        <pc:sldMkLst>
          <pc:docMk/>
          <pc:sldMk cId="754541800" sldId="295"/>
        </pc:sldMkLst>
        <pc:spChg chg="mod">
          <ac:chgData name="John Schulpen" userId="91455a2d-ef4e-4629-882e-ce3dcd031a17" providerId="ADAL" clId="{2935EA68-4047-7C4E-8843-1E1ED81F43D6}" dt="2023-04-21T17:47:09.271" v="69" actId="14100"/>
          <ac:spMkLst>
            <pc:docMk/>
            <pc:sldMk cId="754541800" sldId="295"/>
            <ac:spMk id="2" creationId="{89599017-9682-D5DA-9F34-8767BB9AFA62}"/>
          </ac:spMkLst>
        </pc:spChg>
        <pc:spChg chg="mod">
          <ac:chgData name="John Schulpen" userId="91455a2d-ef4e-4629-882e-ce3dcd031a17" providerId="ADAL" clId="{2935EA68-4047-7C4E-8843-1E1ED81F43D6}" dt="2023-04-21T17:46:35.799" v="21" actId="26606"/>
          <ac:spMkLst>
            <pc:docMk/>
            <pc:sldMk cId="754541800" sldId="295"/>
            <ac:spMk id="3" creationId="{69E9CAF3-BD29-D099-AD0D-E3072B5F0D4B}"/>
          </ac:spMkLst>
        </pc:spChg>
        <pc:spChg chg="add">
          <ac:chgData name="John Schulpen" userId="91455a2d-ef4e-4629-882e-ce3dcd031a17" providerId="ADAL" clId="{2935EA68-4047-7C4E-8843-1E1ED81F43D6}" dt="2023-04-21T17:46:35.799" v="21" actId="26606"/>
          <ac:spMkLst>
            <pc:docMk/>
            <pc:sldMk cId="754541800" sldId="295"/>
            <ac:spMk id="8" creationId="{F63C748C-967B-4A7B-A90F-3EDD0F485AC6}"/>
          </ac:spMkLst>
        </pc:spChg>
        <pc:spChg chg="add">
          <ac:chgData name="John Schulpen" userId="91455a2d-ef4e-4629-882e-ce3dcd031a17" providerId="ADAL" clId="{2935EA68-4047-7C4E-8843-1E1ED81F43D6}" dt="2023-04-21T17:46:35.799" v="21" actId="26606"/>
          <ac:spMkLst>
            <pc:docMk/>
            <pc:sldMk cId="754541800" sldId="295"/>
            <ac:spMk id="10" creationId="{C0143637-4934-44E4-B909-BAF1E7B27972}"/>
          </ac:spMkLst>
        </pc:spChg>
      </pc:sldChg>
      <pc:sldChg chg="add del">
        <pc:chgData name="John Schulpen" userId="91455a2d-ef4e-4629-882e-ce3dcd031a17" providerId="ADAL" clId="{2935EA68-4047-7C4E-8843-1E1ED81F43D6}" dt="2023-04-21T17:48:03.636" v="73" actId="2696"/>
        <pc:sldMkLst>
          <pc:docMk/>
          <pc:sldMk cId="1081767042" sldId="296"/>
        </pc:sldMkLst>
      </pc:sldChg>
      <pc:sldChg chg="add del">
        <pc:chgData name="John Schulpen" userId="91455a2d-ef4e-4629-882e-ce3dcd031a17" providerId="ADAL" clId="{2935EA68-4047-7C4E-8843-1E1ED81F43D6}" dt="2023-04-21T17:47:33.952" v="71" actId="2696"/>
        <pc:sldMkLst>
          <pc:docMk/>
          <pc:sldMk cId="1252619167" sldId="296"/>
        </pc:sldMkLst>
      </pc:sldChg>
      <pc:sldMasterChg chg="modTransition modSldLayout">
        <pc:chgData name="John Schulpen" userId="91455a2d-ef4e-4629-882e-ce3dcd031a17" providerId="ADAL" clId="{2935EA68-4047-7C4E-8843-1E1ED81F43D6}" dt="2023-04-21T17:55:37.322" v="102"/>
        <pc:sldMasterMkLst>
          <pc:docMk/>
          <pc:sldMasterMk cId="0" sldId="2147483648"/>
        </pc:sldMasterMkLst>
        <pc:sldLayoutChg chg="modTransition">
          <pc:chgData name="John Schulpen" userId="91455a2d-ef4e-4629-882e-ce3dcd031a17" providerId="ADAL" clId="{2935EA68-4047-7C4E-8843-1E1ED81F43D6}" dt="2023-04-21T17:55:37.322" v="102"/>
          <pc:sldLayoutMkLst>
            <pc:docMk/>
            <pc:sldMasterMk cId="0" sldId="2147483648"/>
            <pc:sldLayoutMk cId="0" sldId="2147483649"/>
          </pc:sldLayoutMkLst>
        </pc:sldLayoutChg>
        <pc:sldLayoutChg chg="modTransition">
          <pc:chgData name="John Schulpen" userId="91455a2d-ef4e-4629-882e-ce3dcd031a17" providerId="ADAL" clId="{2935EA68-4047-7C4E-8843-1E1ED81F43D6}" dt="2023-04-21T17:55:37.322" v="102"/>
          <pc:sldLayoutMkLst>
            <pc:docMk/>
            <pc:sldMasterMk cId="0" sldId="2147483648"/>
            <pc:sldLayoutMk cId="0" sldId="2147483650"/>
          </pc:sldLayoutMkLst>
        </pc:sldLayoutChg>
        <pc:sldLayoutChg chg="modTransition">
          <pc:chgData name="John Schulpen" userId="91455a2d-ef4e-4629-882e-ce3dcd031a17" providerId="ADAL" clId="{2935EA68-4047-7C4E-8843-1E1ED81F43D6}" dt="2023-04-21T17:55:37.322" v="102"/>
          <pc:sldLayoutMkLst>
            <pc:docMk/>
            <pc:sldMasterMk cId="0" sldId="2147483648"/>
            <pc:sldLayoutMk cId="0" sldId="2147483651"/>
          </pc:sldLayoutMkLst>
        </pc:sldLayoutChg>
        <pc:sldLayoutChg chg="modTransition">
          <pc:chgData name="John Schulpen" userId="91455a2d-ef4e-4629-882e-ce3dcd031a17" providerId="ADAL" clId="{2935EA68-4047-7C4E-8843-1E1ED81F43D6}" dt="2023-04-21T17:55:37.322" v="102"/>
          <pc:sldLayoutMkLst>
            <pc:docMk/>
            <pc:sldMasterMk cId="0" sldId="2147483648"/>
            <pc:sldLayoutMk cId="0" sldId="2147483652"/>
          </pc:sldLayoutMkLst>
        </pc:sldLayoutChg>
        <pc:sldLayoutChg chg="modTransition">
          <pc:chgData name="John Schulpen" userId="91455a2d-ef4e-4629-882e-ce3dcd031a17" providerId="ADAL" clId="{2935EA68-4047-7C4E-8843-1E1ED81F43D6}" dt="2023-04-21T17:55:37.322" v="102"/>
          <pc:sldLayoutMkLst>
            <pc:docMk/>
            <pc:sldMasterMk cId="0" sldId="2147483648"/>
            <pc:sldLayoutMk cId="0" sldId="2147483653"/>
          </pc:sldLayoutMkLst>
        </pc:sldLayoutChg>
        <pc:sldLayoutChg chg="modTransition">
          <pc:chgData name="John Schulpen" userId="91455a2d-ef4e-4629-882e-ce3dcd031a17" providerId="ADAL" clId="{2935EA68-4047-7C4E-8843-1E1ED81F43D6}" dt="2023-04-21T17:55:37.322" v="102"/>
          <pc:sldLayoutMkLst>
            <pc:docMk/>
            <pc:sldMasterMk cId="0" sldId="2147483648"/>
            <pc:sldLayoutMk cId="0" sldId="2147483654"/>
          </pc:sldLayoutMkLst>
        </pc:sldLayoutChg>
        <pc:sldLayoutChg chg="modTransition">
          <pc:chgData name="John Schulpen" userId="91455a2d-ef4e-4629-882e-ce3dcd031a17" providerId="ADAL" clId="{2935EA68-4047-7C4E-8843-1E1ED81F43D6}" dt="2023-04-21T17:55:37.322" v="102"/>
          <pc:sldLayoutMkLst>
            <pc:docMk/>
            <pc:sldMasterMk cId="0" sldId="2147483648"/>
            <pc:sldLayoutMk cId="0" sldId="2147483655"/>
          </pc:sldLayoutMkLst>
        </pc:sldLayoutChg>
        <pc:sldLayoutChg chg="modTransition">
          <pc:chgData name="John Schulpen" userId="91455a2d-ef4e-4629-882e-ce3dcd031a17" providerId="ADAL" clId="{2935EA68-4047-7C4E-8843-1E1ED81F43D6}" dt="2023-04-21T17:55:37.322" v="102"/>
          <pc:sldLayoutMkLst>
            <pc:docMk/>
            <pc:sldMasterMk cId="0" sldId="2147483648"/>
            <pc:sldLayoutMk cId="0" sldId="2147483656"/>
          </pc:sldLayoutMkLst>
        </pc:sldLayoutChg>
        <pc:sldLayoutChg chg="modTransition">
          <pc:chgData name="John Schulpen" userId="91455a2d-ef4e-4629-882e-ce3dcd031a17" providerId="ADAL" clId="{2935EA68-4047-7C4E-8843-1E1ED81F43D6}" dt="2023-04-21T17:55:37.322" v="102"/>
          <pc:sldLayoutMkLst>
            <pc:docMk/>
            <pc:sldMasterMk cId="0" sldId="2147483648"/>
            <pc:sldLayoutMk cId="0" sldId="2147483657"/>
          </pc:sldLayoutMkLst>
        </pc:sldLayoutChg>
        <pc:sldLayoutChg chg="modTransition">
          <pc:chgData name="John Schulpen" userId="91455a2d-ef4e-4629-882e-ce3dcd031a17" providerId="ADAL" clId="{2935EA68-4047-7C4E-8843-1E1ED81F43D6}" dt="2023-04-21T17:55:37.322" v="102"/>
          <pc:sldLayoutMkLst>
            <pc:docMk/>
            <pc:sldMasterMk cId="0" sldId="2147483648"/>
            <pc:sldLayoutMk cId="0" sldId="2147483658"/>
          </pc:sldLayoutMkLst>
        </pc:sldLayoutChg>
        <pc:sldLayoutChg chg="modTransition">
          <pc:chgData name="John Schulpen" userId="91455a2d-ef4e-4629-882e-ce3dcd031a17" providerId="ADAL" clId="{2935EA68-4047-7C4E-8843-1E1ED81F43D6}" dt="2023-04-21T17:55:37.322" v="102"/>
          <pc:sldLayoutMkLst>
            <pc:docMk/>
            <pc:sldMasterMk cId="0" sldId="2147483648"/>
            <pc:sldLayoutMk cId="0" sldId="2147483659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F4D65A-780F-46E2-9A59-E4DACFB8F44E}" type="doc">
      <dgm:prSet loTypeId="urn:microsoft.com/office/officeart/2016/7/layout/RepeatingBendingProcessNew" loCatId="process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42E19319-859E-4F16-B535-441002BAF14A}">
      <dgm:prSet/>
      <dgm:spPr/>
      <dgm:t>
        <a:bodyPr/>
        <a:lstStyle/>
        <a:p>
          <a:r>
            <a:rPr lang="nl-NL" dirty="0"/>
            <a:t>start in april ‘21 met gesprekken gemeente</a:t>
          </a:r>
          <a:endParaRPr lang="en-US" dirty="0"/>
        </a:p>
      </dgm:t>
    </dgm:pt>
    <dgm:pt modelId="{D05DC591-F8BA-46C7-B126-BFE42C613A98}" type="parTrans" cxnId="{E55263C0-AF74-4DFB-85CC-49FF899C0F96}">
      <dgm:prSet/>
      <dgm:spPr/>
      <dgm:t>
        <a:bodyPr/>
        <a:lstStyle/>
        <a:p>
          <a:endParaRPr lang="en-US"/>
        </a:p>
      </dgm:t>
    </dgm:pt>
    <dgm:pt modelId="{6EB4CD61-E8A6-45C3-8C8E-77A705CC3943}" type="sibTrans" cxnId="{E55263C0-AF74-4DFB-85CC-49FF899C0F96}">
      <dgm:prSet/>
      <dgm:spPr/>
      <dgm:t>
        <a:bodyPr/>
        <a:lstStyle/>
        <a:p>
          <a:endParaRPr lang="en-US"/>
        </a:p>
      </dgm:t>
    </dgm:pt>
    <dgm:pt modelId="{1BDCBD6F-5C8D-49CE-960C-665E4F608815}">
      <dgm:prSet/>
      <dgm:spPr/>
      <dgm:t>
        <a:bodyPr/>
        <a:lstStyle/>
        <a:p>
          <a:r>
            <a:rPr lang="nl-NL" dirty="0"/>
            <a:t>contacten gelegd met diverse verenigingen (50 in totaal)</a:t>
          </a:r>
          <a:endParaRPr lang="en-US" dirty="0"/>
        </a:p>
      </dgm:t>
    </dgm:pt>
    <dgm:pt modelId="{A9967147-0AFB-4E8B-A264-673AFE4A5A45}" type="parTrans" cxnId="{9DE9C79A-4493-48EE-9FD1-C1E2F6F8308B}">
      <dgm:prSet/>
      <dgm:spPr/>
      <dgm:t>
        <a:bodyPr/>
        <a:lstStyle/>
        <a:p>
          <a:endParaRPr lang="en-US"/>
        </a:p>
      </dgm:t>
    </dgm:pt>
    <dgm:pt modelId="{F37C4EED-DEF9-49C3-AE75-44647925F620}" type="sibTrans" cxnId="{9DE9C79A-4493-48EE-9FD1-C1E2F6F8308B}">
      <dgm:prSet/>
      <dgm:spPr/>
      <dgm:t>
        <a:bodyPr/>
        <a:lstStyle/>
        <a:p>
          <a:endParaRPr lang="en-US"/>
        </a:p>
      </dgm:t>
    </dgm:pt>
    <dgm:pt modelId="{F20756E4-6693-4DF1-B370-57A7F14DB7FE}">
      <dgm:prSet/>
      <dgm:spPr/>
      <dgm:t>
        <a:bodyPr/>
        <a:lstStyle/>
        <a:p>
          <a:r>
            <a:rPr lang="nl-NL" dirty="0"/>
            <a:t>vorming van een initiatiefgroep</a:t>
          </a:r>
          <a:endParaRPr lang="en-US" dirty="0"/>
        </a:p>
      </dgm:t>
    </dgm:pt>
    <dgm:pt modelId="{8C5FCC84-154F-4D0E-BF50-7DB0DF5CB703}" type="parTrans" cxnId="{10C7EB19-B5C2-4F4C-8C49-1657FA2C7C66}">
      <dgm:prSet/>
      <dgm:spPr/>
      <dgm:t>
        <a:bodyPr/>
        <a:lstStyle/>
        <a:p>
          <a:endParaRPr lang="en-US"/>
        </a:p>
      </dgm:t>
    </dgm:pt>
    <dgm:pt modelId="{A18E03BA-C26D-4F2A-8CB6-4C83B4A2DA99}" type="sibTrans" cxnId="{10C7EB19-B5C2-4F4C-8C49-1657FA2C7C66}">
      <dgm:prSet/>
      <dgm:spPr/>
      <dgm:t>
        <a:bodyPr/>
        <a:lstStyle/>
        <a:p>
          <a:endParaRPr lang="en-US"/>
        </a:p>
      </dgm:t>
    </dgm:pt>
    <dgm:pt modelId="{D425B16D-A4DA-4514-887A-6C2C310F4806}">
      <dgm:prSet/>
      <dgm:spPr/>
      <dgm:t>
        <a:bodyPr/>
        <a:lstStyle/>
        <a:p>
          <a:r>
            <a:rPr lang="nl-NL" dirty="0"/>
            <a:t>benadering diverse verenigingen; belangstelling peilen en 1</a:t>
          </a:r>
          <a:r>
            <a:rPr lang="nl-NL" baseline="30000" dirty="0"/>
            <a:t>e</a:t>
          </a:r>
          <a:r>
            <a:rPr lang="nl-NL" dirty="0"/>
            <a:t> inventarisatie wensen</a:t>
          </a:r>
          <a:endParaRPr lang="en-US" dirty="0"/>
        </a:p>
      </dgm:t>
    </dgm:pt>
    <dgm:pt modelId="{CB4FBB31-2AB6-4CF8-8B52-1EFF5978153F}" type="parTrans" cxnId="{F1A97D3C-5D06-412D-A141-D52A27D57CDC}">
      <dgm:prSet/>
      <dgm:spPr/>
      <dgm:t>
        <a:bodyPr/>
        <a:lstStyle/>
        <a:p>
          <a:endParaRPr lang="en-US"/>
        </a:p>
      </dgm:t>
    </dgm:pt>
    <dgm:pt modelId="{26610BE3-80E7-4167-BDBE-72DA8E7020A3}" type="sibTrans" cxnId="{F1A97D3C-5D06-412D-A141-D52A27D57CDC}">
      <dgm:prSet/>
      <dgm:spPr/>
      <dgm:t>
        <a:bodyPr/>
        <a:lstStyle/>
        <a:p>
          <a:endParaRPr lang="en-US"/>
        </a:p>
      </dgm:t>
    </dgm:pt>
    <dgm:pt modelId="{874C3BA0-69FA-42CA-A93D-29538A5488ED}">
      <dgm:prSet/>
      <dgm:spPr/>
      <dgm:t>
        <a:bodyPr/>
        <a:lstStyle/>
        <a:p>
          <a:r>
            <a:rPr lang="nl-NL" dirty="0"/>
            <a:t>bijeenkomsten met belangstellenden (o.l.v. initiatiefgroep)</a:t>
          </a:r>
          <a:endParaRPr lang="en-US" dirty="0"/>
        </a:p>
      </dgm:t>
    </dgm:pt>
    <dgm:pt modelId="{31AF60E9-F5A2-44C0-A50C-CB4CC5E0B6DC}" type="parTrans" cxnId="{B0DEDFC1-90A2-46A4-95E9-00CEADF6C4E5}">
      <dgm:prSet/>
      <dgm:spPr/>
      <dgm:t>
        <a:bodyPr/>
        <a:lstStyle/>
        <a:p>
          <a:endParaRPr lang="en-US"/>
        </a:p>
      </dgm:t>
    </dgm:pt>
    <dgm:pt modelId="{9C231085-94CE-47B8-B67C-4C6D929798A1}" type="sibTrans" cxnId="{B0DEDFC1-90A2-46A4-95E9-00CEADF6C4E5}">
      <dgm:prSet/>
      <dgm:spPr/>
      <dgm:t>
        <a:bodyPr/>
        <a:lstStyle/>
        <a:p>
          <a:endParaRPr lang="en-US"/>
        </a:p>
      </dgm:t>
    </dgm:pt>
    <dgm:pt modelId="{15F1EFDA-DBDF-42A9-9E31-9701D58AA7C9}">
      <dgm:prSet/>
      <dgm:spPr/>
      <dgm:t>
        <a:bodyPr/>
        <a:lstStyle/>
        <a:p>
          <a:r>
            <a:rPr lang="nl-NL" dirty="0"/>
            <a:t>creatieve sessies met verenigingen om wensen te inventariseren</a:t>
          </a:r>
          <a:endParaRPr lang="en-US" dirty="0"/>
        </a:p>
      </dgm:t>
    </dgm:pt>
    <dgm:pt modelId="{4E18E82D-EC4F-4F21-8E9C-A9B604921485}" type="parTrans" cxnId="{2FF7F042-01A7-4F23-AF4C-821A6A80C744}">
      <dgm:prSet/>
      <dgm:spPr/>
      <dgm:t>
        <a:bodyPr/>
        <a:lstStyle/>
        <a:p>
          <a:endParaRPr lang="en-US"/>
        </a:p>
      </dgm:t>
    </dgm:pt>
    <dgm:pt modelId="{B83A3C41-BB4A-4C4E-B6B3-93F8F2CF679A}" type="sibTrans" cxnId="{2FF7F042-01A7-4F23-AF4C-821A6A80C744}">
      <dgm:prSet/>
      <dgm:spPr/>
      <dgm:t>
        <a:bodyPr/>
        <a:lstStyle/>
        <a:p>
          <a:endParaRPr lang="en-US"/>
        </a:p>
      </dgm:t>
    </dgm:pt>
    <dgm:pt modelId="{807C5273-9CA7-4ABD-BBA7-60C9C50078BE}">
      <dgm:prSet/>
      <dgm:spPr/>
      <dgm:t>
        <a:bodyPr/>
        <a:lstStyle/>
        <a:p>
          <a:r>
            <a:rPr lang="nl-NL" dirty="0"/>
            <a:t>belangstellenden geworven voor toekomstig bestuur</a:t>
          </a:r>
          <a:endParaRPr lang="en-US" dirty="0"/>
        </a:p>
      </dgm:t>
    </dgm:pt>
    <dgm:pt modelId="{576B85DE-8DC5-4A18-8509-2C70097A5F1F}" type="parTrans" cxnId="{46546F96-6474-40EE-B39D-D86033BA2A27}">
      <dgm:prSet/>
      <dgm:spPr/>
      <dgm:t>
        <a:bodyPr/>
        <a:lstStyle/>
        <a:p>
          <a:endParaRPr lang="en-US"/>
        </a:p>
      </dgm:t>
    </dgm:pt>
    <dgm:pt modelId="{F7B60D09-D3B7-4738-A005-FF672797F386}" type="sibTrans" cxnId="{46546F96-6474-40EE-B39D-D86033BA2A27}">
      <dgm:prSet/>
      <dgm:spPr/>
      <dgm:t>
        <a:bodyPr/>
        <a:lstStyle/>
        <a:p>
          <a:endParaRPr lang="en-US"/>
        </a:p>
      </dgm:t>
    </dgm:pt>
    <dgm:pt modelId="{98BD48AB-6380-42A8-A972-C67FAB33CD1E}">
      <dgm:prSet/>
      <dgm:spPr/>
      <dgm:t>
        <a:bodyPr/>
        <a:lstStyle/>
        <a:p>
          <a:r>
            <a:rPr lang="nl-NL" dirty="0"/>
            <a:t>opzetten statuten om te komen tot een stichting</a:t>
          </a:r>
          <a:endParaRPr lang="en-US" dirty="0"/>
        </a:p>
      </dgm:t>
    </dgm:pt>
    <dgm:pt modelId="{60B1E2DA-18BB-48B1-A5A7-30CDFE024070}" type="parTrans" cxnId="{5A4EA1F1-BEB6-4054-B56E-23BA63C7DEB5}">
      <dgm:prSet/>
      <dgm:spPr/>
      <dgm:t>
        <a:bodyPr/>
        <a:lstStyle/>
        <a:p>
          <a:endParaRPr lang="en-US"/>
        </a:p>
      </dgm:t>
    </dgm:pt>
    <dgm:pt modelId="{B347E9B4-B336-43BE-B1D5-39E36D2600E8}" type="sibTrans" cxnId="{5A4EA1F1-BEB6-4054-B56E-23BA63C7DEB5}">
      <dgm:prSet/>
      <dgm:spPr/>
      <dgm:t>
        <a:bodyPr/>
        <a:lstStyle/>
        <a:p>
          <a:endParaRPr lang="en-US"/>
        </a:p>
      </dgm:t>
    </dgm:pt>
    <dgm:pt modelId="{37009658-C058-A542-ABEF-840E61E7842B}" type="pres">
      <dgm:prSet presAssocID="{F7F4D65A-780F-46E2-9A59-E4DACFB8F44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C3C1B1C8-796B-9542-BF19-CD6A9E84F858}" type="pres">
      <dgm:prSet presAssocID="{42E19319-859E-4F16-B535-441002BAF14A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5211323-E9CE-6841-B752-52B89380AD2D}" type="pres">
      <dgm:prSet presAssocID="{6EB4CD61-E8A6-45C3-8C8E-77A705CC3943}" presName="sibTrans" presStyleLbl="sibTrans1D1" presStyleIdx="0" presStyleCnt="7"/>
      <dgm:spPr/>
      <dgm:t>
        <a:bodyPr/>
        <a:lstStyle/>
        <a:p>
          <a:endParaRPr lang="nl-NL"/>
        </a:p>
      </dgm:t>
    </dgm:pt>
    <dgm:pt modelId="{2CF7C3A7-CF90-1542-B5EC-FCE02E2DA1C8}" type="pres">
      <dgm:prSet presAssocID="{6EB4CD61-E8A6-45C3-8C8E-77A705CC3943}" presName="connectorText" presStyleLbl="sibTrans1D1" presStyleIdx="0" presStyleCnt="7"/>
      <dgm:spPr/>
      <dgm:t>
        <a:bodyPr/>
        <a:lstStyle/>
        <a:p>
          <a:endParaRPr lang="nl-NL"/>
        </a:p>
      </dgm:t>
    </dgm:pt>
    <dgm:pt modelId="{13D0A626-F564-AE46-8E22-A2FA756939DC}" type="pres">
      <dgm:prSet presAssocID="{1BDCBD6F-5C8D-49CE-960C-665E4F608815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C3F1D3C-1069-2740-9A75-0EB32C3E06A7}" type="pres">
      <dgm:prSet presAssocID="{F37C4EED-DEF9-49C3-AE75-44647925F620}" presName="sibTrans" presStyleLbl="sibTrans1D1" presStyleIdx="1" presStyleCnt="7"/>
      <dgm:spPr/>
      <dgm:t>
        <a:bodyPr/>
        <a:lstStyle/>
        <a:p>
          <a:endParaRPr lang="nl-NL"/>
        </a:p>
      </dgm:t>
    </dgm:pt>
    <dgm:pt modelId="{0A06DF3F-609C-154C-9B65-7E976EA75E03}" type="pres">
      <dgm:prSet presAssocID="{F37C4EED-DEF9-49C3-AE75-44647925F620}" presName="connectorText" presStyleLbl="sibTrans1D1" presStyleIdx="1" presStyleCnt="7"/>
      <dgm:spPr/>
      <dgm:t>
        <a:bodyPr/>
        <a:lstStyle/>
        <a:p>
          <a:endParaRPr lang="nl-NL"/>
        </a:p>
      </dgm:t>
    </dgm:pt>
    <dgm:pt modelId="{390AF90E-AE51-3F43-A8B9-1810740ED842}" type="pres">
      <dgm:prSet presAssocID="{F20756E4-6693-4DF1-B370-57A7F14DB7FE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01AEA81-19A3-F94B-BDE2-8B603A3D5874}" type="pres">
      <dgm:prSet presAssocID="{A18E03BA-C26D-4F2A-8CB6-4C83B4A2DA99}" presName="sibTrans" presStyleLbl="sibTrans1D1" presStyleIdx="2" presStyleCnt="7"/>
      <dgm:spPr/>
      <dgm:t>
        <a:bodyPr/>
        <a:lstStyle/>
        <a:p>
          <a:endParaRPr lang="nl-NL"/>
        </a:p>
      </dgm:t>
    </dgm:pt>
    <dgm:pt modelId="{CC7D8EE8-BE1E-604F-8B94-6EE9A17552EC}" type="pres">
      <dgm:prSet presAssocID="{A18E03BA-C26D-4F2A-8CB6-4C83B4A2DA99}" presName="connectorText" presStyleLbl="sibTrans1D1" presStyleIdx="2" presStyleCnt="7"/>
      <dgm:spPr/>
      <dgm:t>
        <a:bodyPr/>
        <a:lstStyle/>
        <a:p>
          <a:endParaRPr lang="nl-NL"/>
        </a:p>
      </dgm:t>
    </dgm:pt>
    <dgm:pt modelId="{83143B81-93E7-4B45-AA42-16AD34C27765}" type="pres">
      <dgm:prSet presAssocID="{D425B16D-A4DA-4514-887A-6C2C310F4806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C2B670C-70CF-024B-B648-219385C9C5B9}" type="pres">
      <dgm:prSet presAssocID="{26610BE3-80E7-4167-BDBE-72DA8E7020A3}" presName="sibTrans" presStyleLbl="sibTrans1D1" presStyleIdx="3" presStyleCnt="7"/>
      <dgm:spPr/>
      <dgm:t>
        <a:bodyPr/>
        <a:lstStyle/>
        <a:p>
          <a:endParaRPr lang="nl-NL"/>
        </a:p>
      </dgm:t>
    </dgm:pt>
    <dgm:pt modelId="{EDC7B10E-03EA-5E42-8D96-5204B9CF16A9}" type="pres">
      <dgm:prSet presAssocID="{26610BE3-80E7-4167-BDBE-72DA8E7020A3}" presName="connectorText" presStyleLbl="sibTrans1D1" presStyleIdx="3" presStyleCnt="7"/>
      <dgm:spPr/>
      <dgm:t>
        <a:bodyPr/>
        <a:lstStyle/>
        <a:p>
          <a:endParaRPr lang="nl-NL"/>
        </a:p>
      </dgm:t>
    </dgm:pt>
    <dgm:pt modelId="{298304F5-3510-9744-A449-8400A317FEA8}" type="pres">
      <dgm:prSet presAssocID="{874C3BA0-69FA-42CA-A93D-29538A5488ED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0EBACCE-F2A2-C447-A3C7-941487B56F78}" type="pres">
      <dgm:prSet presAssocID="{9C231085-94CE-47B8-B67C-4C6D929798A1}" presName="sibTrans" presStyleLbl="sibTrans1D1" presStyleIdx="4" presStyleCnt="7"/>
      <dgm:spPr/>
      <dgm:t>
        <a:bodyPr/>
        <a:lstStyle/>
        <a:p>
          <a:endParaRPr lang="nl-NL"/>
        </a:p>
      </dgm:t>
    </dgm:pt>
    <dgm:pt modelId="{E0792271-A541-EB43-ABA9-D00C75C864A8}" type="pres">
      <dgm:prSet presAssocID="{9C231085-94CE-47B8-B67C-4C6D929798A1}" presName="connectorText" presStyleLbl="sibTrans1D1" presStyleIdx="4" presStyleCnt="7"/>
      <dgm:spPr/>
      <dgm:t>
        <a:bodyPr/>
        <a:lstStyle/>
        <a:p>
          <a:endParaRPr lang="nl-NL"/>
        </a:p>
      </dgm:t>
    </dgm:pt>
    <dgm:pt modelId="{23D2D761-C920-0443-A6F0-40AFA845AE92}" type="pres">
      <dgm:prSet presAssocID="{15F1EFDA-DBDF-42A9-9E31-9701D58AA7C9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F9FD2A8-B546-F141-9C1A-93712CA25D24}" type="pres">
      <dgm:prSet presAssocID="{B83A3C41-BB4A-4C4E-B6B3-93F8F2CF679A}" presName="sibTrans" presStyleLbl="sibTrans1D1" presStyleIdx="5" presStyleCnt="7"/>
      <dgm:spPr/>
      <dgm:t>
        <a:bodyPr/>
        <a:lstStyle/>
        <a:p>
          <a:endParaRPr lang="nl-NL"/>
        </a:p>
      </dgm:t>
    </dgm:pt>
    <dgm:pt modelId="{31D149C5-6DCA-A047-B22D-C9BA60CA8BCA}" type="pres">
      <dgm:prSet presAssocID="{B83A3C41-BB4A-4C4E-B6B3-93F8F2CF679A}" presName="connectorText" presStyleLbl="sibTrans1D1" presStyleIdx="5" presStyleCnt="7"/>
      <dgm:spPr/>
      <dgm:t>
        <a:bodyPr/>
        <a:lstStyle/>
        <a:p>
          <a:endParaRPr lang="nl-NL"/>
        </a:p>
      </dgm:t>
    </dgm:pt>
    <dgm:pt modelId="{2EDD7F84-05C7-804D-AEA7-9BC25ECACEAC}" type="pres">
      <dgm:prSet presAssocID="{807C5273-9CA7-4ABD-BBA7-60C9C50078BE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3B1F204-E8C7-3340-99F2-3A2F2AE2CB5D}" type="pres">
      <dgm:prSet presAssocID="{F7B60D09-D3B7-4738-A005-FF672797F386}" presName="sibTrans" presStyleLbl="sibTrans1D1" presStyleIdx="6" presStyleCnt="7"/>
      <dgm:spPr/>
      <dgm:t>
        <a:bodyPr/>
        <a:lstStyle/>
        <a:p>
          <a:endParaRPr lang="nl-NL"/>
        </a:p>
      </dgm:t>
    </dgm:pt>
    <dgm:pt modelId="{6DF95484-8D53-194B-AF46-91F1AFE34F8D}" type="pres">
      <dgm:prSet presAssocID="{F7B60D09-D3B7-4738-A005-FF672797F386}" presName="connectorText" presStyleLbl="sibTrans1D1" presStyleIdx="6" presStyleCnt="7"/>
      <dgm:spPr/>
      <dgm:t>
        <a:bodyPr/>
        <a:lstStyle/>
        <a:p>
          <a:endParaRPr lang="nl-NL"/>
        </a:p>
      </dgm:t>
    </dgm:pt>
    <dgm:pt modelId="{528F5F69-18E9-044E-ACFE-F6D801CEACAB}" type="pres">
      <dgm:prSet presAssocID="{98BD48AB-6380-42A8-A972-C67FAB33CD1E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485CBBBE-7FC4-3C43-845A-F8A71846D914}" type="presOf" srcId="{98BD48AB-6380-42A8-A972-C67FAB33CD1E}" destId="{528F5F69-18E9-044E-ACFE-F6D801CEACAB}" srcOrd="0" destOrd="0" presId="urn:microsoft.com/office/officeart/2016/7/layout/RepeatingBendingProcessNew"/>
    <dgm:cxn modelId="{46546F96-6474-40EE-B39D-D86033BA2A27}" srcId="{F7F4D65A-780F-46E2-9A59-E4DACFB8F44E}" destId="{807C5273-9CA7-4ABD-BBA7-60C9C50078BE}" srcOrd="6" destOrd="0" parTransId="{576B85DE-8DC5-4A18-8509-2C70097A5F1F}" sibTransId="{F7B60D09-D3B7-4738-A005-FF672797F386}"/>
    <dgm:cxn modelId="{2EAE1906-50EE-874C-9A35-0D89DACF8EF9}" type="presOf" srcId="{9C231085-94CE-47B8-B67C-4C6D929798A1}" destId="{10EBACCE-F2A2-C447-A3C7-941487B56F78}" srcOrd="0" destOrd="0" presId="urn:microsoft.com/office/officeart/2016/7/layout/RepeatingBendingProcessNew"/>
    <dgm:cxn modelId="{A88EE0A6-CB14-3541-BE05-D10D40F7B096}" type="presOf" srcId="{42E19319-859E-4F16-B535-441002BAF14A}" destId="{C3C1B1C8-796B-9542-BF19-CD6A9E84F858}" srcOrd="0" destOrd="0" presId="urn:microsoft.com/office/officeart/2016/7/layout/RepeatingBendingProcessNew"/>
    <dgm:cxn modelId="{A6D39086-6A64-F04A-B539-CEDE4F2107FD}" type="presOf" srcId="{F37C4EED-DEF9-49C3-AE75-44647925F620}" destId="{8C3F1D3C-1069-2740-9A75-0EB32C3E06A7}" srcOrd="0" destOrd="0" presId="urn:microsoft.com/office/officeart/2016/7/layout/RepeatingBendingProcessNew"/>
    <dgm:cxn modelId="{75364A1C-7172-3240-BDEF-4647B1FE8558}" type="presOf" srcId="{9C231085-94CE-47B8-B67C-4C6D929798A1}" destId="{E0792271-A541-EB43-ABA9-D00C75C864A8}" srcOrd="1" destOrd="0" presId="urn:microsoft.com/office/officeart/2016/7/layout/RepeatingBendingProcessNew"/>
    <dgm:cxn modelId="{EA75630F-E50D-0948-A20B-A98193DCDB09}" type="presOf" srcId="{F7B60D09-D3B7-4738-A005-FF672797F386}" destId="{6DF95484-8D53-194B-AF46-91F1AFE34F8D}" srcOrd="1" destOrd="0" presId="urn:microsoft.com/office/officeart/2016/7/layout/RepeatingBendingProcessNew"/>
    <dgm:cxn modelId="{8CF54998-6873-C44A-8C81-749F126E39DD}" type="presOf" srcId="{F37C4EED-DEF9-49C3-AE75-44647925F620}" destId="{0A06DF3F-609C-154C-9B65-7E976EA75E03}" srcOrd="1" destOrd="0" presId="urn:microsoft.com/office/officeart/2016/7/layout/RepeatingBendingProcessNew"/>
    <dgm:cxn modelId="{F7BA3606-36C7-D849-83E1-F04FD92B00E1}" type="presOf" srcId="{A18E03BA-C26D-4F2A-8CB6-4C83B4A2DA99}" destId="{CC7D8EE8-BE1E-604F-8B94-6EE9A17552EC}" srcOrd="1" destOrd="0" presId="urn:microsoft.com/office/officeart/2016/7/layout/RepeatingBendingProcessNew"/>
    <dgm:cxn modelId="{5A4EA1F1-BEB6-4054-B56E-23BA63C7DEB5}" srcId="{F7F4D65A-780F-46E2-9A59-E4DACFB8F44E}" destId="{98BD48AB-6380-42A8-A972-C67FAB33CD1E}" srcOrd="7" destOrd="0" parTransId="{60B1E2DA-18BB-48B1-A5A7-30CDFE024070}" sibTransId="{B347E9B4-B336-43BE-B1D5-39E36D2600E8}"/>
    <dgm:cxn modelId="{43B318C2-2325-E647-9573-AFF7832A01FD}" type="presOf" srcId="{874C3BA0-69FA-42CA-A93D-29538A5488ED}" destId="{298304F5-3510-9744-A449-8400A317FEA8}" srcOrd="0" destOrd="0" presId="urn:microsoft.com/office/officeart/2016/7/layout/RepeatingBendingProcessNew"/>
    <dgm:cxn modelId="{B0DEDFC1-90A2-46A4-95E9-00CEADF6C4E5}" srcId="{F7F4D65A-780F-46E2-9A59-E4DACFB8F44E}" destId="{874C3BA0-69FA-42CA-A93D-29538A5488ED}" srcOrd="4" destOrd="0" parTransId="{31AF60E9-F5A2-44C0-A50C-CB4CC5E0B6DC}" sibTransId="{9C231085-94CE-47B8-B67C-4C6D929798A1}"/>
    <dgm:cxn modelId="{10C7EB19-B5C2-4F4C-8C49-1657FA2C7C66}" srcId="{F7F4D65A-780F-46E2-9A59-E4DACFB8F44E}" destId="{F20756E4-6693-4DF1-B370-57A7F14DB7FE}" srcOrd="2" destOrd="0" parTransId="{8C5FCC84-154F-4D0E-BF50-7DB0DF5CB703}" sibTransId="{A18E03BA-C26D-4F2A-8CB6-4C83B4A2DA99}"/>
    <dgm:cxn modelId="{E55263C0-AF74-4DFB-85CC-49FF899C0F96}" srcId="{F7F4D65A-780F-46E2-9A59-E4DACFB8F44E}" destId="{42E19319-859E-4F16-B535-441002BAF14A}" srcOrd="0" destOrd="0" parTransId="{D05DC591-F8BA-46C7-B126-BFE42C613A98}" sibTransId="{6EB4CD61-E8A6-45C3-8C8E-77A705CC3943}"/>
    <dgm:cxn modelId="{F1A97D3C-5D06-412D-A141-D52A27D57CDC}" srcId="{F7F4D65A-780F-46E2-9A59-E4DACFB8F44E}" destId="{D425B16D-A4DA-4514-887A-6C2C310F4806}" srcOrd="3" destOrd="0" parTransId="{CB4FBB31-2AB6-4CF8-8B52-1EFF5978153F}" sibTransId="{26610BE3-80E7-4167-BDBE-72DA8E7020A3}"/>
    <dgm:cxn modelId="{B0503E08-DBB9-004C-982D-2EDF82EFEE8C}" type="presOf" srcId="{B83A3C41-BB4A-4C4E-B6B3-93F8F2CF679A}" destId="{EF9FD2A8-B546-F141-9C1A-93712CA25D24}" srcOrd="0" destOrd="0" presId="urn:microsoft.com/office/officeart/2016/7/layout/RepeatingBendingProcessNew"/>
    <dgm:cxn modelId="{70B2D357-5AC7-E544-A3DB-17573DAADCDD}" type="presOf" srcId="{15F1EFDA-DBDF-42A9-9E31-9701D58AA7C9}" destId="{23D2D761-C920-0443-A6F0-40AFA845AE92}" srcOrd="0" destOrd="0" presId="urn:microsoft.com/office/officeart/2016/7/layout/RepeatingBendingProcessNew"/>
    <dgm:cxn modelId="{74B847FD-F1AE-6B44-ADDE-583E0045ECD3}" type="presOf" srcId="{F20756E4-6693-4DF1-B370-57A7F14DB7FE}" destId="{390AF90E-AE51-3F43-A8B9-1810740ED842}" srcOrd="0" destOrd="0" presId="urn:microsoft.com/office/officeart/2016/7/layout/RepeatingBendingProcessNew"/>
    <dgm:cxn modelId="{A589A81D-3994-F249-BD93-5E87AC8ACB75}" type="presOf" srcId="{D425B16D-A4DA-4514-887A-6C2C310F4806}" destId="{83143B81-93E7-4B45-AA42-16AD34C27765}" srcOrd="0" destOrd="0" presId="urn:microsoft.com/office/officeart/2016/7/layout/RepeatingBendingProcessNew"/>
    <dgm:cxn modelId="{066B7217-BE63-2343-997E-1F08DB57C697}" type="presOf" srcId="{6EB4CD61-E8A6-45C3-8C8E-77A705CC3943}" destId="{2CF7C3A7-CF90-1542-B5EC-FCE02E2DA1C8}" srcOrd="1" destOrd="0" presId="urn:microsoft.com/office/officeart/2016/7/layout/RepeatingBendingProcessNew"/>
    <dgm:cxn modelId="{8304D7DF-33C7-4948-87EE-C2F502C04AE6}" type="presOf" srcId="{F7F4D65A-780F-46E2-9A59-E4DACFB8F44E}" destId="{37009658-C058-A542-ABEF-840E61E7842B}" srcOrd="0" destOrd="0" presId="urn:microsoft.com/office/officeart/2016/7/layout/RepeatingBendingProcessNew"/>
    <dgm:cxn modelId="{98DE9D68-1B82-6248-90F6-16822029DA6A}" type="presOf" srcId="{1BDCBD6F-5C8D-49CE-960C-665E4F608815}" destId="{13D0A626-F564-AE46-8E22-A2FA756939DC}" srcOrd="0" destOrd="0" presId="urn:microsoft.com/office/officeart/2016/7/layout/RepeatingBendingProcessNew"/>
    <dgm:cxn modelId="{015E4447-EB10-4646-9B99-FC0530CA7837}" type="presOf" srcId="{807C5273-9CA7-4ABD-BBA7-60C9C50078BE}" destId="{2EDD7F84-05C7-804D-AEA7-9BC25ECACEAC}" srcOrd="0" destOrd="0" presId="urn:microsoft.com/office/officeart/2016/7/layout/RepeatingBendingProcessNew"/>
    <dgm:cxn modelId="{7DD2FE08-7692-7A45-B073-B342B1C15318}" type="presOf" srcId="{A18E03BA-C26D-4F2A-8CB6-4C83B4A2DA99}" destId="{301AEA81-19A3-F94B-BDE2-8B603A3D5874}" srcOrd="0" destOrd="0" presId="urn:microsoft.com/office/officeart/2016/7/layout/RepeatingBendingProcessNew"/>
    <dgm:cxn modelId="{4063CE56-30AD-5D48-8EB3-5FC380D6CCC9}" type="presOf" srcId="{B83A3C41-BB4A-4C4E-B6B3-93F8F2CF679A}" destId="{31D149C5-6DCA-A047-B22D-C9BA60CA8BCA}" srcOrd="1" destOrd="0" presId="urn:microsoft.com/office/officeart/2016/7/layout/RepeatingBendingProcessNew"/>
    <dgm:cxn modelId="{9DE9C79A-4493-48EE-9FD1-C1E2F6F8308B}" srcId="{F7F4D65A-780F-46E2-9A59-E4DACFB8F44E}" destId="{1BDCBD6F-5C8D-49CE-960C-665E4F608815}" srcOrd="1" destOrd="0" parTransId="{A9967147-0AFB-4E8B-A264-673AFE4A5A45}" sibTransId="{F37C4EED-DEF9-49C3-AE75-44647925F620}"/>
    <dgm:cxn modelId="{C75CA687-71B0-244E-A352-60712038E06D}" type="presOf" srcId="{F7B60D09-D3B7-4738-A005-FF672797F386}" destId="{53B1F204-E8C7-3340-99F2-3A2F2AE2CB5D}" srcOrd="0" destOrd="0" presId="urn:microsoft.com/office/officeart/2016/7/layout/RepeatingBendingProcessNew"/>
    <dgm:cxn modelId="{BA0B6AA1-6BAE-EC4E-86CF-43C79BD006E0}" type="presOf" srcId="{26610BE3-80E7-4167-BDBE-72DA8E7020A3}" destId="{EDC7B10E-03EA-5E42-8D96-5204B9CF16A9}" srcOrd="1" destOrd="0" presId="urn:microsoft.com/office/officeart/2016/7/layout/RepeatingBendingProcessNew"/>
    <dgm:cxn modelId="{2FF7F042-01A7-4F23-AF4C-821A6A80C744}" srcId="{F7F4D65A-780F-46E2-9A59-E4DACFB8F44E}" destId="{15F1EFDA-DBDF-42A9-9E31-9701D58AA7C9}" srcOrd="5" destOrd="0" parTransId="{4E18E82D-EC4F-4F21-8E9C-A9B604921485}" sibTransId="{B83A3C41-BB4A-4C4E-B6B3-93F8F2CF679A}"/>
    <dgm:cxn modelId="{A9F85B88-C5F0-324F-8269-F6C63BB126C5}" type="presOf" srcId="{6EB4CD61-E8A6-45C3-8C8E-77A705CC3943}" destId="{C5211323-E9CE-6841-B752-52B89380AD2D}" srcOrd="0" destOrd="0" presId="urn:microsoft.com/office/officeart/2016/7/layout/RepeatingBendingProcessNew"/>
    <dgm:cxn modelId="{3F64BA20-51B8-0E4F-A793-A3B399CB613E}" type="presOf" srcId="{26610BE3-80E7-4167-BDBE-72DA8E7020A3}" destId="{DC2B670C-70CF-024B-B648-219385C9C5B9}" srcOrd="0" destOrd="0" presId="urn:microsoft.com/office/officeart/2016/7/layout/RepeatingBendingProcessNew"/>
    <dgm:cxn modelId="{214DFD76-9CCB-D84A-9168-4196A67884CD}" type="presParOf" srcId="{37009658-C058-A542-ABEF-840E61E7842B}" destId="{C3C1B1C8-796B-9542-BF19-CD6A9E84F858}" srcOrd="0" destOrd="0" presId="urn:microsoft.com/office/officeart/2016/7/layout/RepeatingBendingProcessNew"/>
    <dgm:cxn modelId="{52763770-965D-BB48-B15D-8180C16349DE}" type="presParOf" srcId="{37009658-C058-A542-ABEF-840E61E7842B}" destId="{C5211323-E9CE-6841-B752-52B89380AD2D}" srcOrd="1" destOrd="0" presId="urn:microsoft.com/office/officeart/2016/7/layout/RepeatingBendingProcessNew"/>
    <dgm:cxn modelId="{23BEA08F-D260-3840-AE01-00E2ACB0F6C1}" type="presParOf" srcId="{C5211323-E9CE-6841-B752-52B89380AD2D}" destId="{2CF7C3A7-CF90-1542-B5EC-FCE02E2DA1C8}" srcOrd="0" destOrd="0" presId="urn:microsoft.com/office/officeart/2016/7/layout/RepeatingBendingProcessNew"/>
    <dgm:cxn modelId="{EA48F887-A070-094B-A6E7-1ABFD61FDAEB}" type="presParOf" srcId="{37009658-C058-A542-ABEF-840E61E7842B}" destId="{13D0A626-F564-AE46-8E22-A2FA756939DC}" srcOrd="2" destOrd="0" presId="urn:microsoft.com/office/officeart/2016/7/layout/RepeatingBendingProcessNew"/>
    <dgm:cxn modelId="{0B92AD20-BED9-1C4C-9B67-3CE0D3BB2AE9}" type="presParOf" srcId="{37009658-C058-A542-ABEF-840E61E7842B}" destId="{8C3F1D3C-1069-2740-9A75-0EB32C3E06A7}" srcOrd="3" destOrd="0" presId="urn:microsoft.com/office/officeart/2016/7/layout/RepeatingBendingProcessNew"/>
    <dgm:cxn modelId="{84D0BECD-4C08-6B43-AA86-959DA067A267}" type="presParOf" srcId="{8C3F1D3C-1069-2740-9A75-0EB32C3E06A7}" destId="{0A06DF3F-609C-154C-9B65-7E976EA75E03}" srcOrd="0" destOrd="0" presId="urn:microsoft.com/office/officeart/2016/7/layout/RepeatingBendingProcessNew"/>
    <dgm:cxn modelId="{4B8152C5-88D8-4142-A2EA-E7C64F8EF5E1}" type="presParOf" srcId="{37009658-C058-A542-ABEF-840E61E7842B}" destId="{390AF90E-AE51-3F43-A8B9-1810740ED842}" srcOrd="4" destOrd="0" presId="urn:microsoft.com/office/officeart/2016/7/layout/RepeatingBendingProcessNew"/>
    <dgm:cxn modelId="{8C2EEC95-116F-984C-82D0-D9FEF2AA3830}" type="presParOf" srcId="{37009658-C058-A542-ABEF-840E61E7842B}" destId="{301AEA81-19A3-F94B-BDE2-8B603A3D5874}" srcOrd="5" destOrd="0" presId="urn:microsoft.com/office/officeart/2016/7/layout/RepeatingBendingProcessNew"/>
    <dgm:cxn modelId="{FBDFCBE9-2915-1C41-B27A-B8584E4E8D86}" type="presParOf" srcId="{301AEA81-19A3-F94B-BDE2-8B603A3D5874}" destId="{CC7D8EE8-BE1E-604F-8B94-6EE9A17552EC}" srcOrd="0" destOrd="0" presId="urn:microsoft.com/office/officeart/2016/7/layout/RepeatingBendingProcessNew"/>
    <dgm:cxn modelId="{6D19719D-EF77-E84E-AF1D-02806C78C5EE}" type="presParOf" srcId="{37009658-C058-A542-ABEF-840E61E7842B}" destId="{83143B81-93E7-4B45-AA42-16AD34C27765}" srcOrd="6" destOrd="0" presId="urn:microsoft.com/office/officeart/2016/7/layout/RepeatingBendingProcessNew"/>
    <dgm:cxn modelId="{E4E3D464-AFCB-3E4A-AE5C-2505B8A80AB4}" type="presParOf" srcId="{37009658-C058-A542-ABEF-840E61E7842B}" destId="{DC2B670C-70CF-024B-B648-219385C9C5B9}" srcOrd="7" destOrd="0" presId="urn:microsoft.com/office/officeart/2016/7/layout/RepeatingBendingProcessNew"/>
    <dgm:cxn modelId="{F047066E-46E9-334B-BC87-567E19E5AAF8}" type="presParOf" srcId="{DC2B670C-70CF-024B-B648-219385C9C5B9}" destId="{EDC7B10E-03EA-5E42-8D96-5204B9CF16A9}" srcOrd="0" destOrd="0" presId="urn:microsoft.com/office/officeart/2016/7/layout/RepeatingBendingProcessNew"/>
    <dgm:cxn modelId="{D2DA8409-E7D6-DF48-8881-F79E32DB2724}" type="presParOf" srcId="{37009658-C058-A542-ABEF-840E61E7842B}" destId="{298304F5-3510-9744-A449-8400A317FEA8}" srcOrd="8" destOrd="0" presId="urn:microsoft.com/office/officeart/2016/7/layout/RepeatingBendingProcessNew"/>
    <dgm:cxn modelId="{FE111CFF-CF11-3B4E-9FAC-FF03379EEF05}" type="presParOf" srcId="{37009658-C058-A542-ABEF-840E61E7842B}" destId="{10EBACCE-F2A2-C447-A3C7-941487B56F78}" srcOrd="9" destOrd="0" presId="urn:microsoft.com/office/officeart/2016/7/layout/RepeatingBendingProcessNew"/>
    <dgm:cxn modelId="{DD139AA1-8272-824F-A328-A49CBCDD4C4D}" type="presParOf" srcId="{10EBACCE-F2A2-C447-A3C7-941487B56F78}" destId="{E0792271-A541-EB43-ABA9-D00C75C864A8}" srcOrd="0" destOrd="0" presId="urn:microsoft.com/office/officeart/2016/7/layout/RepeatingBendingProcessNew"/>
    <dgm:cxn modelId="{AA9EAFA8-08B0-7541-80D0-A8AD37A2BE2E}" type="presParOf" srcId="{37009658-C058-A542-ABEF-840E61E7842B}" destId="{23D2D761-C920-0443-A6F0-40AFA845AE92}" srcOrd="10" destOrd="0" presId="urn:microsoft.com/office/officeart/2016/7/layout/RepeatingBendingProcessNew"/>
    <dgm:cxn modelId="{F69F9D1B-7C10-AB45-B616-00EEEF001474}" type="presParOf" srcId="{37009658-C058-A542-ABEF-840E61E7842B}" destId="{EF9FD2A8-B546-F141-9C1A-93712CA25D24}" srcOrd="11" destOrd="0" presId="urn:microsoft.com/office/officeart/2016/7/layout/RepeatingBendingProcessNew"/>
    <dgm:cxn modelId="{F444A78F-0C3A-D941-898E-C2DD82282E9D}" type="presParOf" srcId="{EF9FD2A8-B546-F141-9C1A-93712CA25D24}" destId="{31D149C5-6DCA-A047-B22D-C9BA60CA8BCA}" srcOrd="0" destOrd="0" presId="urn:microsoft.com/office/officeart/2016/7/layout/RepeatingBendingProcessNew"/>
    <dgm:cxn modelId="{825FE074-3A6E-D149-A452-9A9E226ECCCF}" type="presParOf" srcId="{37009658-C058-A542-ABEF-840E61E7842B}" destId="{2EDD7F84-05C7-804D-AEA7-9BC25ECACEAC}" srcOrd="12" destOrd="0" presId="urn:microsoft.com/office/officeart/2016/7/layout/RepeatingBendingProcessNew"/>
    <dgm:cxn modelId="{50C10731-42A3-B24A-866F-5EA5EECF6F41}" type="presParOf" srcId="{37009658-C058-A542-ABEF-840E61E7842B}" destId="{53B1F204-E8C7-3340-99F2-3A2F2AE2CB5D}" srcOrd="13" destOrd="0" presId="urn:microsoft.com/office/officeart/2016/7/layout/RepeatingBendingProcessNew"/>
    <dgm:cxn modelId="{DF92CEA8-0CE1-7A4D-8746-3546BC4E5A27}" type="presParOf" srcId="{53B1F204-E8C7-3340-99F2-3A2F2AE2CB5D}" destId="{6DF95484-8D53-194B-AF46-91F1AFE34F8D}" srcOrd="0" destOrd="0" presId="urn:microsoft.com/office/officeart/2016/7/layout/RepeatingBendingProcessNew"/>
    <dgm:cxn modelId="{966D6DAF-8FF4-5241-A330-35C96ECD033B}" type="presParOf" srcId="{37009658-C058-A542-ABEF-840E61E7842B}" destId="{528F5F69-18E9-044E-ACFE-F6D801CEACAB}" srcOrd="14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A3777C-5093-43ED-AC38-2875C6EE07E8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D3F792A-3FDC-465C-A67F-96AC4C1B2BE3}">
      <dgm:prSet/>
      <dgm:spPr/>
      <dgm:t>
        <a:bodyPr/>
        <a:lstStyle/>
        <a:p>
          <a:r>
            <a:rPr lang="nl-NL" dirty="0"/>
            <a:t>Realiseren van een gemeenschapsvoorziening in Susteren met, door en voor de inwoners van de kern Susteren in samenwerking met de gemeente</a:t>
          </a:r>
          <a:endParaRPr lang="en-US" dirty="0"/>
        </a:p>
      </dgm:t>
    </dgm:pt>
    <dgm:pt modelId="{ACDDA6B3-22D9-49A0-8262-70184F3D6EFA}" type="parTrans" cxnId="{0166F7AC-E4DE-4F39-8809-9FC8C2155301}">
      <dgm:prSet/>
      <dgm:spPr/>
      <dgm:t>
        <a:bodyPr/>
        <a:lstStyle/>
        <a:p>
          <a:endParaRPr lang="en-US"/>
        </a:p>
      </dgm:t>
    </dgm:pt>
    <dgm:pt modelId="{40376897-48EE-4396-8EBC-CD5CF7A08BF1}" type="sibTrans" cxnId="{0166F7AC-E4DE-4F39-8809-9FC8C2155301}">
      <dgm:prSet/>
      <dgm:spPr/>
      <dgm:t>
        <a:bodyPr/>
        <a:lstStyle/>
        <a:p>
          <a:endParaRPr lang="en-US"/>
        </a:p>
      </dgm:t>
    </dgm:pt>
    <dgm:pt modelId="{7370890A-CA42-42D3-AB1D-3DF62AC2DFCC}">
      <dgm:prSet/>
      <dgm:spPr/>
      <dgm:t>
        <a:bodyPr/>
        <a:lstStyle/>
        <a:p>
          <a:r>
            <a:rPr lang="nl-NL" dirty="0"/>
            <a:t>Beheren en exploiteren van de gemeenschapsvoorziening, die voorziet in de behoefte aan geschikte lokaalruimte voor niet-commerciële activiteiten op maatschappelijk, recreatief en cultureel gebied. Voor een gezonde exploitatie kunnen ook commerciële activiteiten worden georganiseerd.</a:t>
          </a:r>
          <a:endParaRPr lang="en-US" dirty="0"/>
        </a:p>
      </dgm:t>
    </dgm:pt>
    <dgm:pt modelId="{EC3C0F8E-1106-48C4-AFC9-8EE615B8B55C}" type="parTrans" cxnId="{6033192B-670D-47C5-A3F8-47A291F14C16}">
      <dgm:prSet/>
      <dgm:spPr/>
      <dgm:t>
        <a:bodyPr/>
        <a:lstStyle/>
        <a:p>
          <a:endParaRPr lang="en-US"/>
        </a:p>
      </dgm:t>
    </dgm:pt>
    <dgm:pt modelId="{73E44E1B-CB1D-45A7-91E7-0209E85550A4}" type="sibTrans" cxnId="{6033192B-670D-47C5-A3F8-47A291F14C16}">
      <dgm:prSet/>
      <dgm:spPr/>
      <dgm:t>
        <a:bodyPr/>
        <a:lstStyle/>
        <a:p>
          <a:endParaRPr lang="en-US"/>
        </a:p>
      </dgm:t>
    </dgm:pt>
    <dgm:pt modelId="{9A734B4F-DDF0-4712-AD52-8EFD84F07CE8}">
      <dgm:prSet/>
      <dgm:spPr/>
      <dgm:t>
        <a:bodyPr/>
        <a:lstStyle/>
        <a:p>
          <a:r>
            <a:rPr lang="nl-NL"/>
            <a:t>Stimuleren van activiteiten, die bijdragen aan de leefbaarheid in de kern Susteren voor alle leeftijdsgroepen.</a:t>
          </a:r>
          <a:endParaRPr lang="en-US"/>
        </a:p>
      </dgm:t>
    </dgm:pt>
    <dgm:pt modelId="{F2A02291-3BFB-4BE5-BE8B-B0E50B31E0C4}" type="parTrans" cxnId="{796491CF-A2C3-4496-AFE3-FF2A313FC66D}">
      <dgm:prSet/>
      <dgm:spPr/>
      <dgm:t>
        <a:bodyPr/>
        <a:lstStyle/>
        <a:p>
          <a:endParaRPr lang="en-US"/>
        </a:p>
      </dgm:t>
    </dgm:pt>
    <dgm:pt modelId="{27057DD5-3E3F-41C1-8454-AC02EF292229}" type="sibTrans" cxnId="{796491CF-A2C3-4496-AFE3-FF2A313FC66D}">
      <dgm:prSet/>
      <dgm:spPr/>
      <dgm:t>
        <a:bodyPr/>
        <a:lstStyle/>
        <a:p>
          <a:endParaRPr lang="en-US"/>
        </a:p>
      </dgm:t>
    </dgm:pt>
    <dgm:pt modelId="{4EE87856-9650-9941-8012-23061D05AEED}" type="pres">
      <dgm:prSet presAssocID="{EEA3777C-5093-43ED-AC38-2875C6EE07E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BEC04B97-50EB-064F-AAB0-946E3E183652}" type="pres">
      <dgm:prSet presAssocID="{FD3F792A-3FDC-465C-A67F-96AC4C1B2BE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E0EA15C-850F-6843-83DB-B1ADC53A27BB}" type="pres">
      <dgm:prSet presAssocID="{40376897-48EE-4396-8EBC-CD5CF7A08BF1}" presName="spacer" presStyleCnt="0"/>
      <dgm:spPr/>
    </dgm:pt>
    <dgm:pt modelId="{A9B7C0BA-A280-BE49-9E12-1F9DC8E56FED}" type="pres">
      <dgm:prSet presAssocID="{7370890A-CA42-42D3-AB1D-3DF62AC2DFC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AFE3071-1884-8642-8265-145855B895EC}" type="pres">
      <dgm:prSet presAssocID="{73E44E1B-CB1D-45A7-91E7-0209E85550A4}" presName="spacer" presStyleCnt="0"/>
      <dgm:spPr/>
    </dgm:pt>
    <dgm:pt modelId="{36E44DD3-E3DB-034E-BC85-18553DFF3B30}" type="pres">
      <dgm:prSet presAssocID="{9A734B4F-DDF0-4712-AD52-8EFD84F07CE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BA7FD98B-6896-444B-91A7-B87C15716C82}" type="presOf" srcId="{7370890A-CA42-42D3-AB1D-3DF62AC2DFCC}" destId="{A9B7C0BA-A280-BE49-9E12-1F9DC8E56FED}" srcOrd="0" destOrd="0" presId="urn:microsoft.com/office/officeart/2005/8/layout/vList2"/>
    <dgm:cxn modelId="{6033192B-670D-47C5-A3F8-47A291F14C16}" srcId="{EEA3777C-5093-43ED-AC38-2875C6EE07E8}" destId="{7370890A-CA42-42D3-AB1D-3DF62AC2DFCC}" srcOrd="1" destOrd="0" parTransId="{EC3C0F8E-1106-48C4-AFC9-8EE615B8B55C}" sibTransId="{73E44E1B-CB1D-45A7-91E7-0209E85550A4}"/>
    <dgm:cxn modelId="{F62C121B-62C3-FA48-9FE8-454409649147}" type="presOf" srcId="{EEA3777C-5093-43ED-AC38-2875C6EE07E8}" destId="{4EE87856-9650-9941-8012-23061D05AEED}" srcOrd="0" destOrd="0" presId="urn:microsoft.com/office/officeart/2005/8/layout/vList2"/>
    <dgm:cxn modelId="{1D3896AF-1EBF-6143-B12E-2FBAE3596C89}" type="presOf" srcId="{9A734B4F-DDF0-4712-AD52-8EFD84F07CE8}" destId="{36E44DD3-E3DB-034E-BC85-18553DFF3B30}" srcOrd="0" destOrd="0" presId="urn:microsoft.com/office/officeart/2005/8/layout/vList2"/>
    <dgm:cxn modelId="{796491CF-A2C3-4496-AFE3-FF2A313FC66D}" srcId="{EEA3777C-5093-43ED-AC38-2875C6EE07E8}" destId="{9A734B4F-DDF0-4712-AD52-8EFD84F07CE8}" srcOrd="2" destOrd="0" parTransId="{F2A02291-3BFB-4BE5-BE8B-B0E50B31E0C4}" sibTransId="{27057DD5-3E3F-41C1-8454-AC02EF292229}"/>
    <dgm:cxn modelId="{191A2034-9816-4D40-A6AE-44A2D716D6B8}" type="presOf" srcId="{FD3F792A-3FDC-465C-A67F-96AC4C1B2BE3}" destId="{BEC04B97-50EB-064F-AAB0-946E3E183652}" srcOrd="0" destOrd="0" presId="urn:microsoft.com/office/officeart/2005/8/layout/vList2"/>
    <dgm:cxn modelId="{0166F7AC-E4DE-4F39-8809-9FC8C2155301}" srcId="{EEA3777C-5093-43ED-AC38-2875C6EE07E8}" destId="{FD3F792A-3FDC-465C-A67F-96AC4C1B2BE3}" srcOrd="0" destOrd="0" parTransId="{ACDDA6B3-22D9-49A0-8262-70184F3D6EFA}" sibTransId="{40376897-48EE-4396-8EBC-CD5CF7A08BF1}"/>
    <dgm:cxn modelId="{61B039B4-430E-B74C-AD58-03F5E5133783}" type="presParOf" srcId="{4EE87856-9650-9941-8012-23061D05AEED}" destId="{BEC04B97-50EB-064F-AAB0-946E3E183652}" srcOrd="0" destOrd="0" presId="urn:microsoft.com/office/officeart/2005/8/layout/vList2"/>
    <dgm:cxn modelId="{A62CE843-0598-5647-9A15-335551435E0D}" type="presParOf" srcId="{4EE87856-9650-9941-8012-23061D05AEED}" destId="{8E0EA15C-850F-6843-83DB-B1ADC53A27BB}" srcOrd="1" destOrd="0" presId="urn:microsoft.com/office/officeart/2005/8/layout/vList2"/>
    <dgm:cxn modelId="{1772BDEF-FAB3-324C-AA09-A862A3CEDDB6}" type="presParOf" srcId="{4EE87856-9650-9941-8012-23061D05AEED}" destId="{A9B7C0BA-A280-BE49-9E12-1F9DC8E56FED}" srcOrd="2" destOrd="0" presId="urn:microsoft.com/office/officeart/2005/8/layout/vList2"/>
    <dgm:cxn modelId="{C6068F35-D4B1-3744-ABEB-314D140F1646}" type="presParOf" srcId="{4EE87856-9650-9941-8012-23061D05AEED}" destId="{DAFE3071-1884-8642-8265-145855B895EC}" srcOrd="3" destOrd="0" presId="urn:microsoft.com/office/officeart/2005/8/layout/vList2"/>
    <dgm:cxn modelId="{47C4E390-FDAC-684B-8361-81BAB8ADB020}" type="presParOf" srcId="{4EE87856-9650-9941-8012-23061D05AEED}" destId="{36E44DD3-E3DB-034E-BC85-18553DFF3B3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BCB0FC8-A830-496B-B10D-6517DB6BFB8C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359BF76-42FE-4D71-A62E-2E45D41122F8}">
      <dgm:prSet/>
      <dgm:spPr/>
      <dgm:t>
        <a:bodyPr/>
        <a:lstStyle/>
        <a:p>
          <a:r>
            <a:rPr lang="nl-NL" dirty="0"/>
            <a:t>Blik gericht op een permanente gemeenschapsvoorziening op termijn </a:t>
          </a:r>
          <a:endParaRPr lang="en-US" dirty="0"/>
        </a:p>
      </dgm:t>
    </dgm:pt>
    <dgm:pt modelId="{754B5034-ECE4-4F2B-A199-7C3A88C288EB}" type="parTrans" cxnId="{4B0AE4F0-C6BF-4EDF-8D5D-5BB78184A10C}">
      <dgm:prSet/>
      <dgm:spPr/>
      <dgm:t>
        <a:bodyPr/>
        <a:lstStyle/>
        <a:p>
          <a:endParaRPr lang="en-US"/>
        </a:p>
      </dgm:t>
    </dgm:pt>
    <dgm:pt modelId="{43846F32-D57F-43F1-B6DD-4077BD10205E}" type="sibTrans" cxnId="{4B0AE4F0-C6BF-4EDF-8D5D-5BB78184A10C}">
      <dgm:prSet/>
      <dgm:spPr/>
      <dgm:t>
        <a:bodyPr/>
        <a:lstStyle/>
        <a:p>
          <a:endParaRPr lang="en-US"/>
        </a:p>
      </dgm:t>
    </dgm:pt>
    <dgm:pt modelId="{0330FADF-6EB6-4A47-B3AA-2F59FC5A6AC9}">
      <dgm:prSet/>
      <dgm:spPr/>
      <dgm:t>
        <a:bodyPr/>
        <a:lstStyle/>
        <a:p>
          <a:r>
            <a:rPr lang="nl-NL"/>
            <a:t>De behoefte om te willen starten met een tijdelijke voorziening is groot</a:t>
          </a:r>
          <a:endParaRPr lang="en-US"/>
        </a:p>
      </dgm:t>
    </dgm:pt>
    <dgm:pt modelId="{AEB6D9F9-9623-4A9D-9336-7A73B8ACB901}" type="parTrans" cxnId="{2D084801-0905-48E4-AEF0-79A095438010}">
      <dgm:prSet/>
      <dgm:spPr/>
      <dgm:t>
        <a:bodyPr/>
        <a:lstStyle/>
        <a:p>
          <a:endParaRPr lang="en-US"/>
        </a:p>
      </dgm:t>
    </dgm:pt>
    <dgm:pt modelId="{0BF0719A-3EDA-410F-9B4B-D29699324392}" type="sibTrans" cxnId="{2D084801-0905-48E4-AEF0-79A095438010}">
      <dgm:prSet/>
      <dgm:spPr/>
      <dgm:t>
        <a:bodyPr/>
        <a:lstStyle/>
        <a:p>
          <a:endParaRPr lang="en-US"/>
        </a:p>
      </dgm:t>
    </dgm:pt>
    <dgm:pt modelId="{30B60C87-A1C3-40C7-A00D-C05DBEF03810}">
      <dgm:prSet/>
      <dgm:spPr/>
      <dgm:t>
        <a:bodyPr/>
        <a:lstStyle/>
        <a:p>
          <a:r>
            <a:rPr lang="nl-NL"/>
            <a:t>Beeld van tijdelijke voorziening turnen van een kroeg naar een gemeenschapsvoorziening</a:t>
          </a:r>
          <a:endParaRPr lang="en-US"/>
        </a:p>
      </dgm:t>
    </dgm:pt>
    <dgm:pt modelId="{AB5E5D40-A64B-44E3-A11C-0271771C030D}" type="parTrans" cxnId="{B64328F4-54D0-4224-B203-36D230E62DD5}">
      <dgm:prSet/>
      <dgm:spPr/>
      <dgm:t>
        <a:bodyPr/>
        <a:lstStyle/>
        <a:p>
          <a:endParaRPr lang="en-US"/>
        </a:p>
      </dgm:t>
    </dgm:pt>
    <dgm:pt modelId="{7C2AE139-95E0-4FEC-8285-D4D48181A39A}" type="sibTrans" cxnId="{B64328F4-54D0-4224-B203-36D230E62DD5}">
      <dgm:prSet/>
      <dgm:spPr/>
      <dgm:t>
        <a:bodyPr/>
        <a:lstStyle/>
        <a:p>
          <a:endParaRPr lang="en-US"/>
        </a:p>
      </dgm:t>
    </dgm:pt>
    <dgm:pt modelId="{87382FD9-B901-4E19-8C1D-3B8C684BA573}">
      <dgm:prSet/>
      <dgm:spPr/>
      <dgm:t>
        <a:bodyPr/>
        <a:lstStyle/>
        <a:p>
          <a:r>
            <a:rPr lang="nl-NL"/>
            <a:t>Haalbaarheidsonderzoek naar tijdelijke voorziening is gestart</a:t>
          </a:r>
          <a:endParaRPr lang="en-US"/>
        </a:p>
      </dgm:t>
    </dgm:pt>
    <dgm:pt modelId="{6802EDCC-1401-40FA-8BF6-5DB4511D0482}" type="parTrans" cxnId="{F654C61A-B51B-4040-882C-58E52A408102}">
      <dgm:prSet/>
      <dgm:spPr/>
      <dgm:t>
        <a:bodyPr/>
        <a:lstStyle/>
        <a:p>
          <a:endParaRPr lang="en-US"/>
        </a:p>
      </dgm:t>
    </dgm:pt>
    <dgm:pt modelId="{D0D6AE36-0C03-4954-9C54-1CE8FBC94129}" type="sibTrans" cxnId="{F654C61A-B51B-4040-882C-58E52A408102}">
      <dgm:prSet/>
      <dgm:spPr/>
      <dgm:t>
        <a:bodyPr/>
        <a:lstStyle/>
        <a:p>
          <a:endParaRPr lang="en-US"/>
        </a:p>
      </dgm:t>
    </dgm:pt>
    <dgm:pt modelId="{EC472742-9B1D-4F70-9083-96EBC60CBE3E}">
      <dgm:prSet/>
      <dgm:spPr/>
      <dgm:t>
        <a:bodyPr/>
        <a:lstStyle/>
        <a:p>
          <a:r>
            <a:rPr lang="nl-NL"/>
            <a:t>Beoogd bestuur staat in de startblokken</a:t>
          </a:r>
          <a:endParaRPr lang="en-US"/>
        </a:p>
      </dgm:t>
    </dgm:pt>
    <dgm:pt modelId="{D96F85B0-C947-4C55-825C-D27BC26916ED}" type="parTrans" cxnId="{5A2AC673-FC25-451C-AC0E-F7CC01E4404D}">
      <dgm:prSet/>
      <dgm:spPr/>
      <dgm:t>
        <a:bodyPr/>
        <a:lstStyle/>
        <a:p>
          <a:endParaRPr lang="en-US"/>
        </a:p>
      </dgm:t>
    </dgm:pt>
    <dgm:pt modelId="{8A80524E-38D6-42B6-B02A-FAAE128957B8}" type="sibTrans" cxnId="{5A2AC673-FC25-451C-AC0E-F7CC01E4404D}">
      <dgm:prSet/>
      <dgm:spPr/>
      <dgm:t>
        <a:bodyPr/>
        <a:lstStyle/>
        <a:p>
          <a:endParaRPr lang="en-US"/>
        </a:p>
      </dgm:t>
    </dgm:pt>
    <dgm:pt modelId="{9A87C8B6-71A5-FF46-8F66-1D7A67E7658B}" type="pres">
      <dgm:prSet presAssocID="{CBCB0FC8-A830-496B-B10D-6517DB6BFB8C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nl-NL"/>
        </a:p>
      </dgm:t>
    </dgm:pt>
    <dgm:pt modelId="{74424607-629F-324D-B1DC-721C0C7E8DA7}" type="pres">
      <dgm:prSet presAssocID="{4359BF76-42FE-4D71-A62E-2E45D41122F8}" presName="thickLine" presStyleLbl="alignNode1" presStyleIdx="0" presStyleCnt="5"/>
      <dgm:spPr/>
    </dgm:pt>
    <dgm:pt modelId="{DF6005D9-588A-724C-A74A-A746E94911FC}" type="pres">
      <dgm:prSet presAssocID="{4359BF76-42FE-4D71-A62E-2E45D41122F8}" presName="horz1" presStyleCnt="0"/>
      <dgm:spPr/>
    </dgm:pt>
    <dgm:pt modelId="{709641A1-2F00-1E4B-9EC5-3ED09041E5A1}" type="pres">
      <dgm:prSet presAssocID="{4359BF76-42FE-4D71-A62E-2E45D41122F8}" presName="tx1" presStyleLbl="revTx" presStyleIdx="0" presStyleCnt="5"/>
      <dgm:spPr/>
      <dgm:t>
        <a:bodyPr/>
        <a:lstStyle/>
        <a:p>
          <a:endParaRPr lang="nl-NL"/>
        </a:p>
      </dgm:t>
    </dgm:pt>
    <dgm:pt modelId="{1778A8DB-5F72-9646-89FB-DF3DC781F392}" type="pres">
      <dgm:prSet presAssocID="{4359BF76-42FE-4D71-A62E-2E45D41122F8}" presName="vert1" presStyleCnt="0"/>
      <dgm:spPr/>
    </dgm:pt>
    <dgm:pt modelId="{C37C4DAD-EE14-5D4A-B59F-F0A3110707D6}" type="pres">
      <dgm:prSet presAssocID="{0330FADF-6EB6-4A47-B3AA-2F59FC5A6AC9}" presName="thickLine" presStyleLbl="alignNode1" presStyleIdx="1" presStyleCnt="5"/>
      <dgm:spPr/>
    </dgm:pt>
    <dgm:pt modelId="{0914AC06-F89E-EB44-8879-64AF9056F993}" type="pres">
      <dgm:prSet presAssocID="{0330FADF-6EB6-4A47-B3AA-2F59FC5A6AC9}" presName="horz1" presStyleCnt="0"/>
      <dgm:spPr/>
    </dgm:pt>
    <dgm:pt modelId="{E362D194-38A5-0345-871A-3F869C9EC31E}" type="pres">
      <dgm:prSet presAssocID="{0330FADF-6EB6-4A47-B3AA-2F59FC5A6AC9}" presName="tx1" presStyleLbl="revTx" presStyleIdx="1" presStyleCnt="5"/>
      <dgm:spPr/>
      <dgm:t>
        <a:bodyPr/>
        <a:lstStyle/>
        <a:p>
          <a:endParaRPr lang="nl-NL"/>
        </a:p>
      </dgm:t>
    </dgm:pt>
    <dgm:pt modelId="{7D5DA7E6-D8F1-D94C-A33E-589E6F8404E1}" type="pres">
      <dgm:prSet presAssocID="{0330FADF-6EB6-4A47-B3AA-2F59FC5A6AC9}" presName="vert1" presStyleCnt="0"/>
      <dgm:spPr/>
    </dgm:pt>
    <dgm:pt modelId="{98806B31-6712-A640-BDBE-4117285E7AFE}" type="pres">
      <dgm:prSet presAssocID="{30B60C87-A1C3-40C7-A00D-C05DBEF03810}" presName="thickLine" presStyleLbl="alignNode1" presStyleIdx="2" presStyleCnt="5"/>
      <dgm:spPr/>
    </dgm:pt>
    <dgm:pt modelId="{7B554482-B1EA-1A4A-9F3A-F03E82043F04}" type="pres">
      <dgm:prSet presAssocID="{30B60C87-A1C3-40C7-A00D-C05DBEF03810}" presName="horz1" presStyleCnt="0"/>
      <dgm:spPr/>
    </dgm:pt>
    <dgm:pt modelId="{3DFE65D3-1DDB-694D-B48F-A6F5747F5C7A}" type="pres">
      <dgm:prSet presAssocID="{30B60C87-A1C3-40C7-A00D-C05DBEF03810}" presName="tx1" presStyleLbl="revTx" presStyleIdx="2" presStyleCnt="5"/>
      <dgm:spPr/>
      <dgm:t>
        <a:bodyPr/>
        <a:lstStyle/>
        <a:p>
          <a:endParaRPr lang="nl-NL"/>
        </a:p>
      </dgm:t>
    </dgm:pt>
    <dgm:pt modelId="{740293C3-F1AF-6A4C-A573-2B434F40B6FD}" type="pres">
      <dgm:prSet presAssocID="{30B60C87-A1C3-40C7-A00D-C05DBEF03810}" presName="vert1" presStyleCnt="0"/>
      <dgm:spPr/>
    </dgm:pt>
    <dgm:pt modelId="{AA598C6F-9431-2541-B142-BE069F0A6C03}" type="pres">
      <dgm:prSet presAssocID="{87382FD9-B901-4E19-8C1D-3B8C684BA573}" presName="thickLine" presStyleLbl="alignNode1" presStyleIdx="3" presStyleCnt="5"/>
      <dgm:spPr/>
    </dgm:pt>
    <dgm:pt modelId="{7BE051C6-E549-044E-B96E-B2460AD9EA92}" type="pres">
      <dgm:prSet presAssocID="{87382FD9-B901-4E19-8C1D-3B8C684BA573}" presName="horz1" presStyleCnt="0"/>
      <dgm:spPr/>
    </dgm:pt>
    <dgm:pt modelId="{6A5CCE18-17B2-4F49-A7E9-7C1C28594F27}" type="pres">
      <dgm:prSet presAssocID="{87382FD9-B901-4E19-8C1D-3B8C684BA573}" presName="tx1" presStyleLbl="revTx" presStyleIdx="3" presStyleCnt="5"/>
      <dgm:spPr/>
      <dgm:t>
        <a:bodyPr/>
        <a:lstStyle/>
        <a:p>
          <a:endParaRPr lang="nl-NL"/>
        </a:p>
      </dgm:t>
    </dgm:pt>
    <dgm:pt modelId="{9D11E5EB-B5B6-F142-952E-0843931CB968}" type="pres">
      <dgm:prSet presAssocID="{87382FD9-B901-4E19-8C1D-3B8C684BA573}" presName="vert1" presStyleCnt="0"/>
      <dgm:spPr/>
    </dgm:pt>
    <dgm:pt modelId="{CA835341-EE08-6B46-84B1-93D67B7D77DF}" type="pres">
      <dgm:prSet presAssocID="{EC472742-9B1D-4F70-9083-96EBC60CBE3E}" presName="thickLine" presStyleLbl="alignNode1" presStyleIdx="4" presStyleCnt="5"/>
      <dgm:spPr/>
    </dgm:pt>
    <dgm:pt modelId="{AE371582-4E44-DB4E-848C-6EB6612E3441}" type="pres">
      <dgm:prSet presAssocID="{EC472742-9B1D-4F70-9083-96EBC60CBE3E}" presName="horz1" presStyleCnt="0"/>
      <dgm:spPr/>
    </dgm:pt>
    <dgm:pt modelId="{AD756CDD-033C-F945-82E9-D5EE36D1D90E}" type="pres">
      <dgm:prSet presAssocID="{EC472742-9B1D-4F70-9083-96EBC60CBE3E}" presName="tx1" presStyleLbl="revTx" presStyleIdx="4" presStyleCnt="5"/>
      <dgm:spPr/>
      <dgm:t>
        <a:bodyPr/>
        <a:lstStyle/>
        <a:p>
          <a:endParaRPr lang="nl-NL"/>
        </a:p>
      </dgm:t>
    </dgm:pt>
    <dgm:pt modelId="{044CB353-985C-3545-8392-390CCAD4300E}" type="pres">
      <dgm:prSet presAssocID="{EC472742-9B1D-4F70-9083-96EBC60CBE3E}" presName="vert1" presStyleCnt="0"/>
      <dgm:spPr/>
    </dgm:pt>
  </dgm:ptLst>
  <dgm:cxnLst>
    <dgm:cxn modelId="{2D084801-0905-48E4-AEF0-79A095438010}" srcId="{CBCB0FC8-A830-496B-B10D-6517DB6BFB8C}" destId="{0330FADF-6EB6-4A47-B3AA-2F59FC5A6AC9}" srcOrd="1" destOrd="0" parTransId="{AEB6D9F9-9623-4A9D-9336-7A73B8ACB901}" sibTransId="{0BF0719A-3EDA-410F-9B4B-D29699324392}"/>
    <dgm:cxn modelId="{C590ABE6-FF80-5047-94C0-06B83F7D7E07}" type="presOf" srcId="{CBCB0FC8-A830-496B-B10D-6517DB6BFB8C}" destId="{9A87C8B6-71A5-FF46-8F66-1D7A67E7658B}" srcOrd="0" destOrd="0" presId="urn:microsoft.com/office/officeart/2008/layout/LinedList"/>
    <dgm:cxn modelId="{B64328F4-54D0-4224-B203-36D230E62DD5}" srcId="{CBCB0FC8-A830-496B-B10D-6517DB6BFB8C}" destId="{30B60C87-A1C3-40C7-A00D-C05DBEF03810}" srcOrd="2" destOrd="0" parTransId="{AB5E5D40-A64B-44E3-A11C-0271771C030D}" sibTransId="{7C2AE139-95E0-4FEC-8285-D4D48181A39A}"/>
    <dgm:cxn modelId="{FB45CC82-78AF-794C-A820-78C5B463E9D4}" type="presOf" srcId="{30B60C87-A1C3-40C7-A00D-C05DBEF03810}" destId="{3DFE65D3-1DDB-694D-B48F-A6F5747F5C7A}" srcOrd="0" destOrd="0" presId="urn:microsoft.com/office/officeart/2008/layout/LinedList"/>
    <dgm:cxn modelId="{E23480EA-8DCA-B147-A4D6-CEEEA1EBF5ED}" type="presOf" srcId="{0330FADF-6EB6-4A47-B3AA-2F59FC5A6AC9}" destId="{E362D194-38A5-0345-871A-3F869C9EC31E}" srcOrd="0" destOrd="0" presId="urn:microsoft.com/office/officeart/2008/layout/LinedList"/>
    <dgm:cxn modelId="{F654C61A-B51B-4040-882C-58E52A408102}" srcId="{CBCB0FC8-A830-496B-B10D-6517DB6BFB8C}" destId="{87382FD9-B901-4E19-8C1D-3B8C684BA573}" srcOrd="3" destOrd="0" parTransId="{6802EDCC-1401-40FA-8BF6-5DB4511D0482}" sibTransId="{D0D6AE36-0C03-4954-9C54-1CE8FBC94129}"/>
    <dgm:cxn modelId="{5822857B-F188-4A4B-B3C0-7BC9EB4035D3}" type="presOf" srcId="{4359BF76-42FE-4D71-A62E-2E45D41122F8}" destId="{709641A1-2F00-1E4B-9EC5-3ED09041E5A1}" srcOrd="0" destOrd="0" presId="urn:microsoft.com/office/officeart/2008/layout/LinedList"/>
    <dgm:cxn modelId="{455B70B0-980C-8043-88CC-D22F94FD2605}" type="presOf" srcId="{87382FD9-B901-4E19-8C1D-3B8C684BA573}" destId="{6A5CCE18-17B2-4F49-A7E9-7C1C28594F27}" srcOrd="0" destOrd="0" presId="urn:microsoft.com/office/officeart/2008/layout/LinedList"/>
    <dgm:cxn modelId="{5A2AC673-FC25-451C-AC0E-F7CC01E4404D}" srcId="{CBCB0FC8-A830-496B-B10D-6517DB6BFB8C}" destId="{EC472742-9B1D-4F70-9083-96EBC60CBE3E}" srcOrd="4" destOrd="0" parTransId="{D96F85B0-C947-4C55-825C-D27BC26916ED}" sibTransId="{8A80524E-38D6-42B6-B02A-FAAE128957B8}"/>
    <dgm:cxn modelId="{65E37801-A7AA-A148-A722-1711D9F8F967}" type="presOf" srcId="{EC472742-9B1D-4F70-9083-96EBC60CBE3E}" destId="{AD756CDD-033C-F945-82E9-D5EE36D1D90E}" srcOrd="0" destOrd="0" presId="urn:microsoft.com/office/officeart/2008/layout/LinedList"/>
    <dgm:cxn modelId="{4B0AE4F0-C6BF-4EDF-8D5D-5BB78184A10C}" srcId="{CBCB0FC8-A830-496B-B10D-6517DB6BFB8C}" destId="{4359BF76-42FE-4D71-A62E-2E45D41122F8}" srcOrd="0" destOrd="0" parTransId="{754B5034-ECE4-4F2B-A199-7C3A88C288EB}" sibTransId="{43846F32-D57F-43F1-B6DD-4077BD10205E}"/>
    <dgm:cxn modelId="{F7E7FF35-E1F7-0143-B4D7-77BBFD1E2483}" type="presParOf" srcId="{9A87C8B6-71A5-FF46-8F66-1D7A67E7658B}" destId="{74424607-629F-324D-B1DC-721C0C7E8DA7}" srcOrd="0" destOrd="0" presId="urn:microsoft.com/office/officeart/2008/layout/LinedList"/>
    <dgm:cxn modelId="{3C3CEE05-E430-3F46-83E9-1493FE91542E}" type="presParOf" srcId="{9A87C8B6-71A5-FF46-8F66-1D7A67E7658B}" destId="{DF6005D9-588A-724C-A74A-A746E94911FC}" srcOrd="1" destOrd="0" presId="urn:microsoft.com/office/officeart/2008/layout/LinedList"/>
    <dgm:cxn modelId="{A2CD3858-C9A9-084D-84B9-BD096AEDA02C}" type="presParOf" srcId="{DF6005D9-588A-724C-A74A-A746E94911FC}" destId="{709641A1-2F00-1E4B-9EC5-3ED09041E5A1}" srcOrd="0" destOrd="0" presId="urn:microsoft.com/office/officeart/2008/layout/LinedList"/>
    <dgm:cxn modelId="{63F4CF86-5CA8-AC46-88C4-EC5AA8429FA5}" type="presParOf" srcId="{DF6005D9-588A-724C-A74A-A746E94911FC}" destId="{1778A8DB-5F72-9646-89FB-DF3DC781F392}" srcOrd="1" destOrd="0" presId="urn:microsoft.com/office/officeart/2008/layout/LinedList"/>
    <dgm:cxn modelId="{4E13D19B-2113-0346-9582-ABAC7213BBE3}" type="presParOf" srcId="{9A87C8B6-71A5-FF46-8F66-1D7A67E7658B}" destId="{C37C4DAD-EE14-5D4A-B59F-F0A3110707D6}" srcOrd="2" destOrd="0" presId="urn:microsoft.com/office/officeart/2008/layout/LinedList"/>
    <dgm:cxn modelId="{F4827949-4C25-F14B-A45D-1E38218EB5A9}" type="presParOf" srcId="{9A87C8B6-71A5-FF46-8F66-1D7A67E7658B}" destId="{0914AC06-F89E-EB44-8879-64AF9056F993}" srcOrd="3" destOrd="0" presId="urn:microsoft.com/office/officeart/2008/layout/LinedList"/>
    <dgm:cxn modelId="{6B89E1C7-B5EB-A742-A27B-CD8A8E090FBE}" type="presParOf" srcId="{0914AC06-F89E-EB44-8879-64AF9056F993}" destId="{E362D194-38A5-0345-871A-3F869C9EC31E}" srcOrd="0" destOrd="0" presId="urn:microsoft.com/office/officeart/2008/layout/LinedList"/>
    <dgm:cxn modelId="{2DE78E61-2C89-184B-A292-F8E0BF8BACA7}" type="presParOf" srcId="{0914AC06-F89E-EB44-8879-64AF9056F993}" destId="{7D5DA7E6-D8F1-D94C-A33E-589E6F8404E1}" srcOrd="1" destOrd="0" presId="urn:microsoft.com/office/officeart/2008/layout/LinedList"/>
    <dgm:cxn modelId="{B3ECA4EC-3996-784E-A8ED-C5A4A75A392A}" type="presParOf" srcId="{9A87C8B6-71A5-FF46-8F66-1D7A67E7658B}" destId="{98806B31-6712-A640-BDBE-4117285E7AFE}" srcOrd="4" destOrd="0" presId="urn:microsoft.com/office/officeart/2008/layout/LinedList"/>
    <dgm:cxn modelId="{A19868AE-029C-E74A-BF43-5C8711F74203}" type="presParOf" srcId="{9A87C8B6-71A5-FF46-8F66-1D7A67E7658B}" destId="{7B554482-B1EA-1A4A-9F3A-F03E82043F04}" srcOrd="5" destOrd="0" presId="urn:microsoft.com/office/officeart/2008/layout/LinedList"/>
    <dgm:cxn modelId="{998F9318-15CB-1A4D-907F-EFF4011D43FE}" type="presParOf" srcId="{7B554482-B1EA-1A4A-9F3A-F03E82043F04}" destId="{3DFE65D3-1DDB-694D-B48F-A6F5747F5C7A}" srcOrd="0" destOrd="0" presId="urn:microsoft.com/office/officeart/2008/layout/LinedList"/>
    <dgm:cxn modelId="{8A44AF1B-7FC4-5940-832C-1044F0906955}" type="presParOf" srcId="{7B554482-B1EA-1A4A-9F3A-F03E82043F04}" destId="{740293C3-F1AF-6A4C-A573-2B434F40B6FD}" srcOrd="1" destOrd="0" presId="urn:microsoft.com/office/officeart/2008/layout/LinedList"/>
    <dgm:cxn modelId="{D0BE8A9A-02DD-F949-8439-5A7352994EE8}" type="presParOf" srcId="{9A87C8B6-71A5-FF46-8F66-1D7A67E7658B}" destId="{AA598C6F-9431-2541-B142-BE069F0A6C03}" srcOrd="6" destOrd="0" presId="urn:microsoft.com/office/officeart/2008/layout/LinedList"/>
    <dgm:cxn modelId="{3F1CCDE4-2A7E-144E-9ABC-3DF46413CF1E}" type="presParOf" srcId="{9A87C8B6-71A5-FF46-8F66-1D7A67E7658B}" destId="{7BE051C6-E549-044E-B96E-B2460AD9EA92}" srcOrd="7" destOrd="0" presId="urn:microsoft.com/office/officeart/2008/layout/LinedList"/>
    <dgm:cxn modelId="{A1063471-68EF-734C-BCB4-46FD67FC1808}" type="presParOf" srcId="{7BE051C6-E549-044E-B96E-B2460AD9EA92}" destId="{6A5CCE18-17B2-4F49-A7E9-7C1C28594F27}" srcOrd="0" destOrd="0" presId="urn:microsoft.com/office/officeart/2008/layout/LinedList"/>
    <dgm:cxn modelId="{EF3ACDF5-9011-FC43-A146-8E1883EB1430}" type="presParOf" srcId="{7BE051C6-E549-044E-B96E-B2460AD9EA92}" destId="{9D11E5EB-B5B6-F142-952E-0843931CB968}" srcOrd="1" destOrd="0" presId="urn:microsoft.com/office/officeart/2008/layout/LinedList"/>
    <dgm:cxn modelId="{511A1E55-C44C-FD46-B613-4325108C4927}" type="presParOf" srcId="{9A87C8B6-71A5-FF46-8F66-1D7A67E7658B}" destId="{CA835341-EE08-6B46-84B1-93D67B7D77DF}" srcOrd="8" destOrd="0" presId="urn:microsoft.com/office/officeart/2008/layout/LinedList"/>
    <dgm:cxn modelId="{39AC94E6-BD90-C143-917B-D40FD9B9C6DD}" type="presParOf" srcId="{9A87C8B6-71A5-FF46-8F66-1D7A67E7658B}" destId="{AE371582-4E44-DB4E-848C-6EB6612E3441}" srcOrd="9" destOrd="0" presId="urn:microsoft.com/office/officeart/2008/layout/LinedList"/>
    <dgm:cxn modelId="{3FDE690D-A44D-0A4E-98DB-BF524CE45835}" type="presParOf" srcId="{AE371582-4E44-DB4E-848C-6EB6612E3441}" destId="{AD756CDD-033C-F945-82E9-D5EE36D1D90E}" srcOrd="0" destOrd="0" presId="urn:microsoft.com/office/officeart/2008/layout/LinedList"/>
    <dgm:cxn modelId="{C089EE43-770B-1C45-862B-DA8AB746DBF0}" type="presParOf" srcId="{AE371582-4E44-DB4E-848C-6EB6612E3441}" destId="{044CB353-985C-3545-8392-390CCAD4300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xmlns="" id="{1BF0792A-0F2B-4A2E-AB38-0A4F18A307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F57DB18D-C2F1-4C8C-8808-9C01ECE683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xmlns="" id="{E5D935FA-3336-4941-9214-E250A5727F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445671" y="644327"/>
            <a:ext cx="9299965" cy="4811366"/>
            <a:chOff x="7639235" y="600024"/>
            <a:chExt cx="3898557" cy="6878929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xmlns="" id="{45D9E2ED-FF90-4200-A7EE-6D41D6526F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639235" y="600024"/>
              <a:ext cx="3898557" cy="6878929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xmlns="" id="{3A4BEB8D-68AD-4314-8A2B-F8DC85A530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770263" y="1062693"/>
              <a:ext cx="3635738" cy="59547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FA545700-5B37-83C3-A070-914C971BA6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1408" y="1590734"/>
            <a:ext cx="7405874" cy="2520012"/>
          </a:xfrm>
          <a:solidFill>
            <a:schemeClr val="bg2"/>
          </a:solidFill>
        </p:spPr>
        <p:txBody>
          <a:bodyPr anchor="ctr">
            <a:normAutofit/>
          </a:bodyPr>
          <a:lstStyle/>
          <a:p>
            <a:pPr algn="ctr"/>
            <a:r>
              <a:rPr lang="nl-NL" sz="4200" dirty="0">
                <a:solidFill>
                  <a:schemeClr val="tx2"/>
                </a:solidFill>
              </a:rPr>
              <a:t>Gemeenschapshuis </a:t>
            </a:r>
            <a:br>
              <a:rPr lang="nl-NL" sz="4200" dirty="0">
                <a:solidFill>
                  <a:schemeClr val="tx2"/>
                </a:solidFill>
              </a:rPr>
            </a:br>
            <a:r>
              <a:rPr lang="nl-NL" sz="4200" dirty="0">
                <a:solidFill>
                  <a:schemeClr val="tx2"/>
                </a:solidFill>
              </a:rPr>
              <a:t>=</a:t>
            </a:r>
            <a:br>
              <a:rPr lang="nl-NL" sz="4200" dirty="0">
                <a:solidFill>
                  <a:schemeClr val="tx2"/>
                </a:solidFill>
              </a:rPr>
            </a:br>
            <a:r>
              <a:rPr lang="nl-NL" sz="4200" dirty="0">
                <a:solidFill>
                  <a:schemeClr val="tx2"/>
                </a:solidFill>
              </a:rPr>
              <a:t>huis van de gemeenschap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xmlns="" id="{1B411177-B5B7-FC5F-D9E7-50A00977B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79" y="4427183"/>
            <a:ext cx="7379502" cy="522928"/>
          </a:xfrm>
        </p:spPr>
        <p:txBody>
          <a:bodyPr>
            <a:normAutofit/>
          </a:bodyPr>
          <a:lstStyle/>
          <a:p>
            <a:pPr algn="ctr"/>
            <a:r>
              <a:rPr lang="nl-NL">
                <a:solidFill>
                  <a:srgbClr val="000000"/>
                </a:solidFill>
              </a:rPr>
              <a:t>Korte terugblik en huidige stand van zaken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xmlns="" id="{87F797D1-251E-41FE-9FF8-AD487DEF28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391407" y="1416139"/>
            <a:ext cx="74058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xmlns="" id="{09A0CE28-0E59-4F4D-9855-8A8DCE9A8E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391407" y="4285341"/>
            <a:ext cx="74058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46" name="Picture 45">
            <a:extLst>
              <a:ext uri="{FF2B5EF4-FFF2-40B4-BE49-F238E27FC236}">
                <a16:creationId xmlns:a16="http://schemas.microsoft.com/office/drawing/2014/main" xmlns="" id="{75CC23F7-9F20-4C4B-8608-BD4DE9728F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144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F64791C-72BC-E52E-8E17-A7CCE89D8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nl-NL" dirty="0"/>
              <a:t>terugblik</a:t>
            </a:r>
          </a:p>
        </p:txBody>
      </p:sp>
      <p:graphicFrame>
        <p:nvGraphicFramePr>
          <p:cNvPr id="19" name="Tijdelijke aanduiding voor inhoud 2">
            <a:extLst>
              <a:ext uri="{FF2B5EF4-FFF2-40B4-BE49-F238E27FC236}">
                <a16:creationId xmlns:a16="http://schemas.microsoft.com/office/drawing/2014/main" xmlns="" id="{A5369E44-95F8-476B-FCC3-1AD1FB1B2E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2587794"/>
              </p:ext>
            </p:extLst>
          </p:nvPr>
        </p:nvGraphicFramePr>
        <p:xfrm>
          <a:off x="1450975" y="2340435"/>
          <a:ext cx="9604375" cy="3324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0772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9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4" name="Rectangle 53">
            <a:extLst>
              <a:ext uri="{FF2B5EF4-FFF2-40B4-BE49-F238E27FC236}">
                <a16:creationId xmlns:a16="http://schemas.microsoft.com/office/drawing/2014/main" xmlns="" id="{32D32A60-013B-47A8-8833-D2424080917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xmlns="" id="{AE27932B-B694-4C4C-90D7-A0333A7C58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C041F873-DE8D-FB0C-C426-EB893E2BD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303047"/>
            <a:ext cx="3272093" cy="2674198"/>
          </a:xfrm>
        </p:spPr>
        <p:txBody>
          <a:bodyPr anchor="t">
            <a:normAutofit/>
          </a:bodyPr>
          <a:lstStyle/>
          <a:p>
            <a:r>
              <a:rPr lang="nl-NL" dirty="0"/>
              <a:t>Doelen van de stichting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xmlns="" id="{9EBB0476-5CF0-4F44-8D68-5D42D7AEE43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451579" y="2146542"/>
            <a:ext cx="327209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0" name="Title 1">
            <a:extLst>
              <a:ext uri="{FF2B5EF4-FFF2-40B4-BE49-F238E27FC236}">
                <a16:creationId xmlns:a16="http://schemas.microsoft.com/office/drawing/2014/main" xmlns="" id="{A9DA474E-6B91-4200-840F-0257B2358A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451580" y="3122496"/>
            <a:ext cx="3530157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62" name="Picture 61">
            <a:extLst>
              <a:ext uri="{FF2B5EF4-FFF2-40B4-BE49-F238E27FC236}">
                <a16:creationId xmlns:a16="http://schemas.microsoft.com/office/drawing/2014/main" xmlns="" id="{DF63C9AD-AE6E-4512-8171-91612E84CC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xmlns="" id="{FE1A49CE-B63D-457A-A180-1C883E1A63D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xmlns="" id="{8946A703-A607-153E-5A60-22E2609C22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4902581"/>
              </p:ext>
            </p:extLst>
          </p:nvPr>
        </p:nvGraphicFramePr>
        <p:xfrm>
          <a:off x="5141913" y="803275"/>
          <a:ext cx="5913437" cy="4637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07151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1">
            <a:extLst>
              <a:ext uri="{FF2B5EF4-FFF2-40B4-BE49-F238E27FC236}">
                <a16:creationId xmlns:a16="http://schemas.microsoft.com/office/drawing/2014/main" xmlns="" id="{C27054D9-17C1-40B2-B15A-A1E4253CC71E}"/>
              </a:ext>
            </a:extLst>
          </p:cNvPr>
          <p:cNvSpPr txBox="1">
            <a:spLocks/>
          </p:cNvSpPr>
          <p:nvPr/>
        </p:nvSpPr>
        <p:spPr>
          <a:xfrm>
            <a:off x="361080" y="336299"/>
            <a:ext cx="11883179" cy="6589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3600" b="1" dirty="0">
                <a:solidFill>
                  <a:srgbClr val="006600"/>
                </a:solidFill>
              </a:rPr>
              <a:t>Hoe willen we de stichting organiseren?</a:t>
            </a:r>
          </a:p>
        </p:txBody>
      </p:sp>
      <p:sp>
        <p:nvSpPr>
          <p:cNvPr id="13" name="Tijdelijke aanduiding voor inhoud 1">
            <a:extLst>
              <a:ext uri="{FF2B5EF4-FFF2-40B4-BE49-F238E27FC236}">
                <a16:creationId xmlns:a16="http://schemas.microsoft.com/office/drawing/2014/main" xmlns="" id="{8DAB97F3-71B7-4774-B759-4BFA74600A23}"/>
              </a:ext>
            </a:extLst>
          </p:cNvPr>
          <p:cNvSpPr txBox="1">
            <a:spLocks/>
          </p:cNvSpPr>
          <p:nvPr/>
        </p:nvSpPr>
        <p:spPr>
          <a:xfrm>
            <a:off x="395349" y="836713"/>
            <a:ext cx="6151670" cy="521088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2600" b="1" dirty="0">
                <a:solidFill>
                  <a:srgbClr val="006600"/>
                </a:solidFill>
              </a:rPr>
              <a:t>Het bestuur</a:t>
            </a:r>
          </a:p>
        </p:txBody>
      </p:sp>
      <p:sp>
        <p:nvSpPr>
          <p:cNvPr id="16" name="Tijdelijke aanduiding voor inhoud 1">
            <a:extLst>
              <a:ext uri="{FF2B5EF4-FFF2-40B4-BE49-F238E27FC236}">
                <a16:creationId xmlns:a16="http://schemas.microsoft.com/office/drawing/2014/main" xmlns="" id="{208F64F2-1BCF-40D9-ABB4-8C35220BC527}"/>
              </a:ext>
            </a:extLst>
          </p:cNvPr>
          <p:cNvSpPr txBox="1">
            <a:spLocks/>
          </p:cNvSpPr>
          <p:nvPr/>
        </p:nvSpPr>
        <p:spPr>
          <a:xfrm>
            <a:off x="395349" y="1365415"/>
            <a:ext cx="2894503" cy="3938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2000" dirty="0">
                <a:solidFill>
                  <a:schemeClr val="bg1"/>
                </a:solidFill>
              </a:rPr>
              <a:t>Dagelijks bestuur</a:t>
            </a:r>
          </a:p>
        </p:txBody>
      </p:sp>
      <p:sp>
        <p:nvSpPr>
          <p:cNvPr id="19" name="Tijdelijke aanduiding voor inhoud 1">
            <a:extLst>
              <a:ext uri="{FF2B5EF4-FFF2-40B4-BE49-F238E27FC236}">
                <a16:creationId xmlns:a16="http://schemas.microsoft.com/office/drawing/2014/main" xmlns="" id="{AD8F51E6-6012-4E8D-885A-53521EF8C19D}"/>
              </a:ext>
            </a:extLst>
          </p:cNvPr>
          <p:cNvSpPr txBox="1">
            <a:spLocks/>
          </p:cNvSpPr>
          <p:nvPr/>
        </p:nvSpPr>
        <p:spPr>
          <a:xfrm>
            <a:off x="3318695" y="1353522"/>
            <a:ext cx="3228324" cy="3938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2000" dirty="0">
                <a:solidFill>
                  <a:schemeClr val="bg1"/>
                </a:solidFill>
              </a:rPr>
              <a:t>Algemeen bestuur</a:t>
            </a:r>
          </a:p>
        </p:txBody>
      </p:sp>
      <p:sp>
        <p:nvSpPr>
          <p:cNvPr id="20" name="Tijdelijke aanduiding voor inhoud 1">
            <a:extLst>
              <a:ext uri="{FF2B5EF4-FFF2-40B4-BE49-F238E27FC236}">
                <a16:creationId xmlns:a16="http://schemas.microsoft.com/office/drawing/2014/main" xmlns="" id="{0DFF4FF5-55ED-429E-9910-45E662E4A75A}"/>
              </a:ext>
            </a:extLst>
          </p:cNvPr>
          <p:cNvSpPr txBox="1">
            <a:spLocks/>
          </p:cNvSpPr>
          <p:nvPr/>
        </p:nvSpPr>
        <p:spPr>
          <a:xfrm>
            <a:off x="7193637" y="2213417"/>
            <a:ext cx="4610660" cy="8754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2000" dirty="0">
                <a:solidFill>
                  <a:schemeClr val="bg1"/>
                </a:solidFill>
              </a:rPr>
              <a:t>Alle gebruikers nemen met een of meer vertegenwoordigers aan dit overleg deel</a:t>
            </a:r>
          </a:p>
        </p:txBody>
      </p:sp>
      <p:sp>
        <p:nvSpPr>
          <p:cNvPr id="26" name="Tijdelijke aanduiding voor inhoud 1">
            <a:extLst>
              <a:ext uri="{FF2B5EF4-FFF2-40B4-BE49-F238E27FC236}">
                <a16:creationId xmlns:a16="http://schemas.microsoft.com/office/drawing/2014/main" xmlns="" id="{7F323741-88B8-4F45-8EF2-B025C9775403}"/>
              </a:ext>
            </a:extLst>
          </p:cNvPr>
          <p:cNvSpPr txBox="1">
            <a:spLocks/>
          </p:cNvSpPr>
          <p:nvPr/>
        </p:nvSpPr>
        <p:spPr>
          <a:xfrm>
            <a:off x="400555" y="3823570"/>
            <a:ext cx="1576328" cy="6513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2000" dirty="0">
                <a:solidFill>
                  <a:schemeClr val="bg1"/>
                </a:solidFill>
              </a:rPr>
              <a:t>Beheer</a:t>
            </a:r>
          </a:p>
        </p:txBody>
      </p:sp>
      <p:sp>
        <p:nvSpPr>
          <p:cNvPr id="29" name="Tijdelijke aanduiding voor inhoud 1">
            <a:extLst>
              <a:ext uri="{FF2B5EF4-FFF2-40B4-BE49-F238E27FC236}">
                <a16:creationId xmlns:a16="http://schemas.microsoft.com/office/drawing/2014/main" xmlns="" id="{498C1446-A4C5-4808-8827-8DD41C82C315}"/>
              </a:ext>
            </a:extLst>
          </p:cNvPr>
          <p:cNvSpPr txBox="1">
            <a:spLocks/>
          </p:cNvSpPr>
          <p:nvPr/>
        </p:nvSpPr>
        <p:spPr>
          <a:xfrm>
            <a:off x="395349" y="3249214"/>
            <a:ext cx="8346014" cy="52108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2600" b="1" dirty="0">
                <a:solidFill>
                  <a:srgbClr val="006600"/>
                </a:solidFill>
              </a:rPr>
              <a:t>Commissies en werkgroepen</a:t>
            </a:r>
          </a:p>
        </p:txBody>
      </p:sp>
      <p:sp>
        <p:nvSpPr>
          <p:cNvPr id="30" name="Tijdelijke aanduiding voor inhoud 1">
            <a:extLst>
              <a:ext uri="{FF2B5EF4-FFF2-40B4-BE49-F238E27FC236}">
                <a16:creationId xmlns:a16="http://schemas.microsoft.com/office/drawing/2014/main" xmlns="" id="{ED0D395A-1D49-4CBA-A947-B517965852F6}"/>
              </a:ext>
            </a:extLst>
          </p:cNvPr>
          <p:cNvSpPr txBox="1">
            <a:spLocks/>
          </p:cNvSpPr>
          <p:nvPr/>
        </p:nvSpPr>
        <p:spPr>
          <a:xfrm>
            <a:off x="2101828" y="4516728"/>
            <a:ext cx="1576327" cy="200497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2000" dirty="0">
                <a:solidFill>
                  <a:schemeClr val="bg1"/>
                </a:solidFill>
              </a:rPr>
              <a:t>Regulier onderhoud</a:t>
            </a:r>
          </a:p>
          <a:p>
            <a:pPr marL="0" indent="0" algn="ctr">
              <a:buNone/>
            </a:pPr>
            <a:r>
              <a:rPr lang="nl-NL" sz="2000" dirty="0">
                <a:solidFill>
                  <a:schemeClr val="bg1"/>
                </a:solidFill>
              </a:rPr>
              <a:t>Groot onderhoud</a:t>
            </a:r>
          </a:p>
          <a:p>
            <a:pPr marL="0" indent="0" algn="ctr">
              <a:buNone/>
            </a:pPr>
            <a:r>
              <a:rPr lang="nl-NL" sz="2000" dirty="0">
                <a:solidFill>
                  <a:schemeClr val="bg1"/>
                </a:solidFill>
              </a:rPr>
              <a:t>Technische installaties</a:t>
            </a:r>
          </a:p>
        </p:txBody>
      </p:sp>
      <p:sp>
        <p:nvSpPr>
          <p:cNvPr id="31" name="Tijdelijke aanduiding voor inhoud 1">
            <a:extLst>
              <a:ext uri="{FF2B5EF4-FFF2-40B4-BE49-F238E27FC236}">
                <a16:creationId xmlns:a16="http://schemas.microsoft.com/office/drawing/2014/main" xmlns="" id="{2FC429AE-AD23-4D53-9DA9-CDFDCC6E8D6A}"/>
              </a:ext>
            </a:extLst>
          </p:cNvPr>
          <p:cNvSpPr txBox="1">
            <a:spLocks/>
          </p:cNvSpPr>
          <p:nvPr/>
        </p:nvSpPr>
        <p:spPr>
          <a:xfrm>
            <a:off x="395350" y="1779757"/>
            <a:ext cx="2894502" cy="7216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2000" dirty="0">
                <a:solidFill>
                  <a:schemeClr val="bg1"/>
                </a:solidFill>
              </a:rPr>
              <a:t>Onafhankelijke personen</a:t>
            </a:r>
          </a:p>
        </p:txBody>
      </p:sp>
      <p:sp>
        <p:nvSpPr>
          <p:cNvPr id="32" name="Tijdelijke aanduiding voor inhoud 1">
            <a:extLst>
              <a:ext uri="{FF2B5EF4-FFF2-40B4-BE49-F238E27FC236}">
                <a16:creationId xmlns:a16="http://schemas.microsoft.com/office/drawing/2014/main" xmlns="" id="{6CF265D4-4473-4FF0-93B0-22CF6E82E867}"/>
              </a:ext>
            </a:extLst>
          </p:cNvPr>
          <p:cNvSpPr txBox="1">
            <a:spLocks/>
          </p:cNvSpPr>
          <p:nvPr/>
        </p:nvSpPr>
        <p:spPr>
          <a:xfrm>
            <a:off x="3318695" y="1773785"/>
            <a:ext cx="3228324" cy="72767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2000" dirty="0">
                <a:solidFill>
                  <a:schemeClr val="bg1"/>
                </a:solidFill>
              </a:rPr>
              <a:t>Vertegenwoordigers namens de gebruikers</a:t>
            </a:r>
          </a:p>
        </p:txBody>
      </p:sp>
      <p:sp>
        <p:nvSpPr>
          <p:cNvPr id="18" name="Tijdelijke aanduiding voor inhoud 1">
            <a:extLst>
              <a:ext uri="{FF2B5EF4-FFF2-40B4-BE49-F238E27FC236}">
                <a16:creationId xmlns:a16="http://schemas.microsoft.com/office/drawing/2014/main" xmlns="" id="{A53F383C-AE44-4C45-A364-1C7488501DA6}"/>
              </a:ext>
            </a:extLst>
          </p:cNvPr>
          <p:cNvSpPr txBox="1">
            <a:spLocks/>
          </p:cNvSpPr>
          <p:nvPr/>
        </p:nvSpPr>
        <p:spPr>
          <a:xfrm>
            <a:off x="2101827" y="3823569"/>
            <a:ext cx="1576328" cy="6513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2000" dirty="0">
                <a:solidFill>
                  <a:schemeClr val="bg1"/>
                </a:solidFill>
              </a:rPr>
              <a:t>Technisch Beheer</a:t>
            </a:r>
          </a:p>
        </p:txBody>
      </p:sp>
      <p:sp>
        <p:nvSpPr>
          <p:cNvPr id="21" name="Tijdelijke aanduiding voor inhoud 1">
            <a:extLst>
              <a:ext uri="{FF2B5EF4-FFF2-40B4-BE49-F238E27FC236}">
                <a16:creationId xmlns:a16="http://schemas.microsoft.com/office/drawing/2014/main" xmlns="" id="{D992CA57-931E-45F7-B6FB-988AAF99DC31}"/>
              </a:ext>
            </a:extLst>
          </p:cNvPr>
          <p:cNvSpPr txBox="1">
            <a:spLocks/>
          </p:cNvSpPr>
          <p:nvPr/>
        </p:nvSpPr>
        <p:spPr>
          <a:xfrm>
            <a:off x="400556" y="4516728"/>
            <a:ext cx="1576327" cy="201686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2000" dirty="0">
                <a:solidFill>
                  <a:schemeClr val="bg1"/>
                </a:solidFill>
              </a:rPr>
              <a:t>Agenda beheer</a:t>
            </a:r>
          </a:p>
          <a:p>
            <a:pPr marL="0" indent="0" algn="ctr">
              <a:buNone/>
            </a:pPr>
            <a:r>
              <a:rPr lang="nl-NL" sz="2000" dirty="0">
                <a:solidFill>
                  <a:schemeClr val="bg1"/>
                </a:solidFill>
              </a:rPr>
              <a:t>Afspraken gebruikers</a:t>
            </a:r>
          </a:p>
          <a:p>
            <a:pPr marL="0" indent="0" algn="ctr">
              <a:buNone/>
            </a:pPr>
            <a:r>
              <a:rPr lang="nl-NL" sz="2000" dirty="0">
                <a:solidFill>
                  <a:schemeClr val="bg1"/>
                </a:solidFill>
              </a:rPr>
              <a:t>Interieur-verzorging</a:t>
            </a:r>
          </a:p>
        </p:txBody>
      </p:sp>
      <p:sp>
        <p:nvSpPr>
          <p:cNvPr id="22" name="Tijdelijke aanduiding voor inhoud 1">
            <a:extLst>
              <a:ext uri="{FF2B5EF4-FFF2-40B4-BE49-F238E27FC236}">
                <a16:creationId xmlns:a16="http://schemas.microsoft.com/office/drawing/2014/main" xmlns="" id="{30948B63-F82B-4BEA-8D48-9A78426F564B}"/>
              </a:ext>
            </a:extLst>
          </p:cNvPr>
          <p:cNvSpPr txBox="1">
            <a:spLocks/>
          </p:cNvSpPr>
          <p:nvPr/>
        </p:nvSpPr>
        <p:spPr>
          <a:xfrm>
            <a:off x="3792690" y="3823568"/>
            <a:ext cx="1576328" cy="6513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2000" dirty="0">
                <a:solidFill>
                  <a:schemeClr val="bg1"/>
                </a:solidFill>
              </a:rPr>
              <a:t>Activiteiten</a:t>
            </a:r>
          </a:p>
        </p:txBody>
      </p:sp>
      <p:sp>
        <p:nvSpPr>
          <p:cNvPr id="23" name="Tijdelijke aanduiding voor inhoud 1">
            <a:extLst>
              <a:ext uri="{FF2B5EF4-FFF2-40B4-BE49-F238E27FC236}">
                <a16:creationId xmlns:a16="http://schemas.microsoft.com/office/drawing/2014/main" xmlns="" id="{D690D392-FB7C-4943-98D5-8BAF5FED6FE7}"/>
              </a:ext>
            </a:extLst>
          </p:cNvPr>
          <p:cNvSpPr txBox="1">
            <a:spLocks/>
          </p:cNvSpPr>
          <p:nvPr/>
        </p:nvSpPr>
        <p:spPr>
          <a:xfrm>
            <a:off x="7165035" y="3822857"/>
            <a:ext cx="1576328" cy="6513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2000" dirty="0">
                <a:solidFill>
                  <a:schemeClr val="bg1"/>
                </a:solidFill>
              </a:rPr>
              <a:t>Ver(bouw)</a:t>
            </a:r>
          </a:p>
        </p:txBody>
      </p:sp>
      <p:sp>
        <p:nvSpPr>
          <p:cNvPr id="24" name="Tijdelijke aanduiding voor inhoud 1">
            <a:extLst>
              <a:ext uri="{FF2B5EF4-FFF2-40B4-BE49-F238E27FC236}">
                <a16:creationId xmlns:a16="http://schemas.microsoft.com/office/drawing/2014/main" xmlns="" id="{D4B6EBB6-BA95-4AF5-A921-8F0F093D480B}"/>
              </a:ext>
            </a:extLst>
          </p:cNvPr>
          <p:cNvSpPr txBox="1">
            <a:spLocks/>
          </p:cNvSpPr>
          <p:nvPr/>
        </p:nvSpPr>
        <p:spPr>
          <a:xfrm>
            <a:off x="5493164" y="3822858"/>
            <a:ext cx="1576328" cy="6513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2000" dirty="0">
                <a:solidFill>
                  <a:schemeClr val="bg1"/>
                </a:solidFill>
              </a:rPr>
              <a:t>Horeca activiteiten</a:t>
            </a:r>
          </a:p>
        </p:txBody>
      </p:sp>
      <p:sp>
        <p:nvSpPr>
          <p:cNvPr id="25" name="Tijdelijke aanduiding voor inhoud 1">
            <a:extLst>
              <a:ext uri="{FF2B5EF4-FFF2-40B4-BE49-F238E27FC236}">
                <a16:creationId xmlns:a16="http://schemas.microsoft.com/office/drawing/2014/main" xmlns="" id="{E1C3E573-13D3-4813-B7F4-2779052D7A8E}"/>
              </a:ext>
            </a:extLst>
          </p:cNvPr>
          <p:cNvSpPr txBox="1">
            <a:spLocks/>
          </p:cNvSpPr>
          <p:nvPr/>
        </p:nvSpPr>
        <p:spPr>
          <a:xfrm>
            <a:off x="7193637" y="1692329"/>
            <a:ext cx="4610660" cy="52108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0">
                <a:schemeClr val="accent2">
                  <a:lumMod val="97000"/>
                  <a:lumOff val="3000"/>
                </a:schemeClr>
              </a:gs>
              <a:gs pos="41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2600" b="1" dirty="0">
                <a:solidFill>
                  <a:srgbClr val="006600"/>
                </a:solidFill>
              </a:rPr>
              <a:t>Gebruikersoverleg</a:t>
            </a:r>
          </a:p>
        </p:txBody>
      </p:sp>
      <p:sp>
        <p:nvSpPr>
          <p:cNvPr id="36" name="Tijdelijke aanduiding voor inhoud 1">
            <a:extLst>
              <a:ext uri="{FF2B5EF4-FFF2-40B4-BE49-F238E27FC236}">
                <a16:creationId xmlns:a16="http://schemas.microsoft.com/office/drawing/2014/main" xmlns="" id="{AD06905D-990A-4FA7-A7AE-73418B9ADE7C}"/>
              </a:ext>
            </a:extLst>
          </p:cNvPr>
          <p:cNvSpPr txBox="1">
            <a:spLocks/>
          </p:cNvSpPr>
          <p:nvPr/>
        </p:nvSpPr>
        <p:spPr>
          <a:xfrm>
            <a:off x="3792690" y="4516728"/>
            <a:ext cx="1576327" cy="200497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2000" dirty="0">
                <a:solidFill>
                  <a:schemeClr val="bg1"/>
                </a:solidFill>
              </a:rPr>
              <a:t>Huiskamer+</a:t>
            </a:r>
          </a:p>
          <a:p>
            <a:pPr marL="0" indent="0" algn="ctr">
              <a:buNone/>
            </a:pPr>
            <a:r>
              <a:rPr lang="nl-NL" sz="2000" dirty="0">
                <a:solidFill>
                  <a:schemeClr val="bg1"/>
                </a:solidFill>
              </a:rPr>
              <a:t>Samen koken en eten</a:t>
            </a:r>
          </a:p>
          <a:p>
            <a:pPr marL="0" indent="0" algn="ctr">
              <a:buNone/>
            </a:pPr>
            <a:r>
              <a:rPr lang="nl-NL" sz="2000" dirty="0">
                <a:solidFill>
                  <a:schemeClr val="bg1"/>
                </a:solidFill>
              </a:rPr>
              <a:t>Nieuwe activiteiten</a:t>
            </a:r>
          </a:p>
        </p:txBody>
      </p:sp>
      <p:sp>
        <p:nvSpPr>
          <p:cNvPr id="37" name="Tijdelijke aanduiding voor inhoud 1">
            <a:extLst>
              <a:ext uri="{FF2B5EF4-FFF2-40B4-BE49-F238E27FC236}">
                <a16:creationId xmlns:a16="http://schemas.microsoft.com/office/drawing/2014/main" xmlns="" id="{D9E99205-5F58-455E-BE7F-BD1C0486BC10}"/>
              </a:ext>
            </a:extLst>
          </p:cNvPr>
          <p:cNvSpPr txBox="1">
            <a:spLocks/>
          </p:cNvSpPr>
          <p:nvPr/>
        </p:nvSpPr>
        <p:spPr>
          <a:xfrm>
            <a:off x="5502776" y="4514242"/>
            <a:ext cx="1576327" cy="200497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2000" dirty="0">
                <a:solidFill>
                  <a:schemeClr val="bg1"/>
                </a:solidFill>
              </a:rPr>
              <a:t>Niet-verenigings-activiteiten</a:t>
            </a:r>
          </a:p>
          <a:p>
            <a:pPr marL="0" indent="0" algn="ctr">
              <a:buNone/>
            </a:pPr>
            <a:r>
              <a:rPr lang="nl-NL" sz="2000" dirty="0">
                <a:solidFill>
                  <a:schemeClr val="bg1"/>
                </a:solidFill>
              </a:rPr>
              <a:t>Vergadering</a:t>
            </a:r>
          </a:p>
          <a:p>
            <a:pPr marL="0" indent="0" algn="ctr">
              <a:buNone/>
            </a:pPr>
            <a:r>
              <a:rPr lang="nl-NL" sz="2000" dirty="0">
                <a:solidFill>
                  <a:schemeClr val="bg1"/>
                </a:solidFill>
              </a:rPr>
              <a:t>Feestjes</a:t>
            </a:r>
          </a:p>
        </p:txBody>
      </p:sp>
      <p:sp>
        <p:nvSpPr>
          <p:cNvPr id="38" name="Tijdelijke aanduiding voor inhoud 1">
            <a:extLst>
              <a:ext uri="{FF2B5EF4-FFF2-40B4-BE49-F238E27FC236}">
                <a16:creationId xmlns:a16="http://schemas.microsoft.com/office/drawing/2014/main" xmlns="" id="{A3FC96FF-46F1-4D91-8C2C-3CBDA566538E}"/>
              </a:ext>
            </a:extLst>
          </p:cNvPr>
          <p:cNvSpPr txBox="1">
            <a:spLocks/>
          </p:cNvSpPr>
          <p:nvPr/>
        </p:nvSpPr>
        <p:spPr>
          <a:xfrm>
            <a:off x="7165035" y="4514242"/>
            <a:ext cx="1576327" cy="200497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2000" dirty="0">
                <a:solidFill>
                  <a:schemeClr val="bg1"/>
                </a:solidFill>
              </a:rPr>
              <a:t>Deze groep begeleidt namens de gebruikers het (ver)</a:t>
            </a:r>
            <a:r>
              <a:rPr lang="nl-NL" sz="2000" dirty="0" err="1">
                <a:solidFill>
                  <a:schemeClr val="bg1"/>
                </a:solidFill>
              </a:rPr>
              <a:t>bouw-proces</a:t>
            </a:r>
            <a:endParaRPr lang="nl-NL" sz="2000" dirty="0">
              <a:solidFill>
                <a:schemeClr val="bg1"/>
              </a:solidFill>
            </a:endParaRPr>
          </a:p>
        </p:txBody>
      </p:sp>
      <p:sp>
        <p:nvSpPr>
          <p:cNvPr id="4" name="Pijl: omhoog/omlaag 3">
            <a:extLst>
              <a:ext uri="{FF2B5EF4-FFF2-40B4-BE49-F238E27FC236}">
                <a16:creationId xmlns:a16="http://schemas.microsoft.com/office/drawing/2014/main" xmlns="" id="{9D89490B-AE81-4124-82E1-828A99EF9ECB}"/>
              </a:ext>
            </a:extLst>
          </p:cNvPr>
          <p:cNvSpPr/>
          <p:nvPr/>
        </p:nvSpPr>
        <p:spPr>
          <a:xfrm>
            <a:off x="3076379" y="2515623"/>
            <a:ext cx="484632" cy="721698"/>
          </a:xfrm>
          <a:prstGeom prst="up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9" name="Pijl: omhoog/omlaag 38">
            <a:extLst>
              <a:ext uri="{FF2B5EF4-FFF2-40B4-BE49-F238E27FC236}">
                <a16:creationId xmlns:a16="http://schemas.microsoft.com/office/drawing/2014/main" xmlns="" id="{387603CD-2979-4D03-A056-9147254CD022}"/>
              </a:ext>
            </a:extLst>
          </p:cNvPr>
          <p:cNvSpPr/>
          <p:nvPr/>
        </p:nvSpPr>
        <p:spPr>
          <a:xfrm rot="7604838">
            <a:off x="6708998" y="1179087"/>
            <a:ext cx="335253" cy="756539"/>
          </a:xfrm>
          <a:prstGeom prst="up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Tijdelijke aanduiding voor inhoud 1">
            <a:extLst>
              <a:ext uri="{FF2B5EF4-FFF2-40B4-BE49-F238E27FC236}">
                <a16:creationId xmlns:a16="http://schemas.microsoft.com/office/drawing/2014/main" xmlns="" id="{7BD317C4-1C0B-4023-B620-42AE6847E10A}"/>
              </a:ext>
            </a:extLst>
          </p:cNvPr>
          <p:cNvSpPr txBox="1">
            <a:spLocks/>
          </p:cNvSpPr>
          <p:nvPr/>
        </p:nvSpPr>
        <p:spPr>
          <a:xfrm>
            <a:off x="7165035" y="836713"/>
            <a:ext cx="4610660" cy="521088"/>
          </a:xfrm>
          <a:prstGeom prst="rect">
            <a:avLst/>
          </a:prstGeom>
          <a:gradFill flip="none" rotWithShape="1">
            <a:gsLst>
              <a:gs pos="0">
                <a:srgbClr val="00FF00"/>
              </a:gs>
              <a:gs pos="100000">
                <a:srgbClr val="00FF00"/>
              </a:gs>
              <a:gs pos="100000">
                <a:srgbClr val="FFFF00"/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2600" b="1" dirty="0">
                <a:solidFill>
                  <a:srgbClr val="006600"/>
                </a:solidFill>
              </a:rPr>
              <a:t>Gemeente</a:t>
            </a:r>
          </a:p>
        </p:txBody>
      </p:sp>
      <p:sp>
        <p:nvSpPr>
          <p:cNvPr id="28" name="Pijl: omhoog/omlaag 27">
            <a:extLst>
              <a:ext uri="{FF2B5EF4-FFF2-40B4-BE49-F238E27FC236}">
                <a16:creationId xmlns:a16="http://schemas.microsoft.com/office/drawing/2014/main" xmlns="" id="{27B587C5-B09C-4323-9B28-2B35883F46BC}"/>
              </a:ext>
            </a:extLst>
          </p:cNvPr>
          <p:cNvSpPr/>
          <p:nvPr/>
        </p:nvSpPr>
        <p:spPr>
          <a:xfrm rot="5400000">
            <a:off x="6699036" y="747460"/>
            <a:ext cx="342582" cy="646619"/>
          </a:xfrm>
          <a:prstGeom prst="up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Tijdelijke aanduiding voor inhoud 1">
            <a:extLst>
              <a:ext uri="{FF2B5EF4-FFF2-40B4-BE49-F238E27FC236}">
                <a16:creationId xmlns:a16="http://schemas.microsoft.com/office/drawing/2014/main" xmlns="" id="{51FF414C-18B8-4969-9FF9-1245848F8ECB}"/>
              </a:ext>
            </a:extLst>
          </p:cNvPr>
          <p:cNvSpPr txBox="1">
            <a:spLocks/>
          </p:cNvSpPr>
          <p:nvPr/>
        </p:nvSpPr>
        <p:spPr>
          <a:xfrm>
            <a:off x="9129698" y="4253698"/>
            <a:ext cx="2660297" cy="521088"/>
          </a:xfrm>
          <a:prstGeom prst="rect">
            <a:avLst/>
          </a:prstGeom>
          <a:gradFill flip="none" rotWithShape="1">
            <a:gsLst>
              <a:gs pos="100000">
                <a:srgbClr val="FFFF00"/>
              </a:gs>
              <a:gs pos="100000">
                <a:schemeClr val="accent2">
                  <a:lumMod val="97000"/>
                  <a:lumOff val="3000"/>
                </a:schemeClr>
              </a:gs>
              <a:gs pos="5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2600" b="1" dirty="0">
                <a:solidFill>
                  <a:srgbClr val="006600"/>
                </a:solidFill>
              </a:rPr>
              <a:t>Extern</a:t>
            </a:r>
          </a:p>
        </p:txBody>
      </p:sp>
      <p:sp>
        <p:nvSpPr>
          <p:cNvPr id="34" name="Tijdelijke aanduiding voor inhoud 1">
            <a:extLst>
              <a:ext uri="{FF2B5EF4-FFF2-40B4-BE49-F238E27FC236}">
                <a16:creationId xmlns:a16="http://schemas.microsoft.com/office/drawing/2014/main" xmlns="" id="{2A078134-9A91-4EED-91E4-CAA1790AF2CD}"/>
              </a:ext>
            </a:extLst>
          </p:cNvPr>
          <p:cNvSpPr txBox="1">
            <a:spLocks/>
          </p:cNvSpPr>
          <p:nvPr/>
        </p:nvSpPr>
        <p:spPr>
          <a:xfrm>
            <a:off x="9158299" y="4800600"/>
            <a:ext cx="2631696" cy="17186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2000" dirty="0">
                <a:solidFill>
                  <a:schemeClr val="bg1"/>
                </a:solidFill>
              </a:rPr>
              <a:t>Lokale horeca</a:t>
            </a:r>
          </a:p>
          <a:p>
            <a:pPr marL="0" indent="0" algn="ctr">
              <a:buNone/>
            </a:pPr>
            <a:r>
              <a:rPr lang="nl-NL" sz="2000" dirty="0">
                <a:solidFill>
                  <a:schemeClr val="bg1"/>
                </a:solidFill>
              </a:rPr>
              <a:t>Gemeenschapshuizen</a:t>
            </a:r>
          </a:p>
          <a:p>
            <a:pPr marL="0" indent="0" algn="ctr">
              <a:buNone/>
            </a:pPr>
            <a:r>
              <a:rPr lang="nl-NL" sz="2000" dirty="0">
                <a:solidFill>
                  <a:schemeClr val="bg1"/>
                </a:solidFill>
              </a:rPr>
              <a:t>Nieuwe initiatieven</a:t>
            </a:r>
          </a:p>
        </p:txBody>
      </p:sp>
      <p:sp>
        <p:nvSpPr>
          <p:cNvPr id="35" name="Pijl: omhoog/omlaag 34">
            <a:extLst>
              <a:ext uri="{FF2B5EF4-FFF2-40B4-BE49-F238E27FC236}">
                <a16:creationId xmlns:a16="http://schemas.microsoft.com/office/drawing/2014/main" xmlns="" id="{A6A9035B-CD1D-413C-B570-4EE78FCF2FFB}"/>
              </a:ext>
            </a:extLst>
          </p:cNvPr>
          <p:cNvSpPr/>
          <p:nvPr/>
        </p:nvSpPr>
        <p:spPr>
          <a:xfrm rot="7370182">
            <a:off x="7636071" y="1747118"/>
            <a:ext cx="335253" cy="3302157"/>
          </a:xfrm>
          <a:prstGeom prst="up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7010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xmlns="" id="{32D32A60-013B-47A8-8833-D2424080917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AE27932B-B694-4C4C-90D7-A0333A7C58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7603C710-4083-CA43-C767-A112178A7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303047"/>
            <a:ext cx="3272093" cy="2674198"/>
          </a:xfrm>
        </p:spPr>
        <p:txBody>
          <a:bodyPr anchor="t">
            <a:normAutofit/>
          </a:bodyPr>
          <a:lstStyle/>
          <a:p>
            <a:r>
              <a:rPr lang="nl-NL" dirty="0"/>
              <a:t>En nu verder….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9EBB0476-5CF0-4F44-8D68-5D42D7AEE43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451579" y="2146542"/>
            <a:ext cx="327209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Title 1">
            <a:extLst>
              <a:ext uri="{FF2B5EF4-FFF2-40B4-BE49-F238E27FC236}">
                <a16:creationId xmlns:a16="http://schemas.microsoft.com/office/drawing/2014/main" xmlns="" id="{A9DA474E-6B91-4200-840F-0257B2358A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451580" y="3122496"/>
            <a:ext cx="3530157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xmlns="" id="{DF63C9AD-AE6E-4512-8171-91612E84CC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xmlns="" id="{FE1A49CE-B63D-457A-A180-1C883E1A63D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xmlns="" id="{68DB8020-D0C9-0AEA-B9C7-ADB597E3F3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8472170"/>
              </p:ext>
            </p:extLst>
          </p:nvPr>
        </p:nvGraphicFramePr>
        <p:xfrm>
          <a:off x="5141913" y="803275"/>
          <a:ext cx="5913437" cy="4637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86140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Galerie</Template>
  <TotalTime>105</TotalTime>
  <Words>278</Words>
  <Application>Microsoft Office PowerPoint</Application>
  <PresentationFormat>Breedbeeld</PresentationFormat>
  <Paragraphs>53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Galerie</vt:lpstr>
      <vt:lpstr>Gemeenschapshuis  = huis van de gemeenschap</vt:lpstr>
      <vt:lpstr>terugblik</vt:lpstr>
      <vt:lpstr>Doelen van de stichting</vt:lpstr>
      <vt:lpstr>PowerPoint-presentatie</vt:lpstr>
      <vt:lpstr>En nu verder….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Gemeenschapshuis  = huis van de gemeenschap</dc:title>
  <dc:creator>John Schulpen</dc:creator>
  <cp:lastModifiedBy>Wagemans, Lion</cp:lastModifiedBy>
  <cp:revision>1</cp:revision>
  <dcterms:created xsi:type="dcterms:W3CDTF">2023-04-21T16:20:51Z</dcterms:created>
  <dcterms:modified xsi:type="dcterms:W3CDTF">2023-04-24T10:16:14Z</dcterms:modified>
</cp:coreProperties>
</file>